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5143500" type="screen16x9"/>
  <p:notesSz cx="10693400" cy="75565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Book Antiqua" pitchFamily="18" charset="0"/>
      <p:regular r:id="rId18"/>
      <p:bold r:id="rId19"/>
      <p:italic r:id="rId20"/>
      <p:boldItalic r:id="rId21"/>
    </p:embeddedFont>
    <p:embeddedFont>
      <p:font typeface="Palatino Linotype" pitchFamily="18" charset="0"/>
      <p:regular r:id="rId22"/>
      <p:bold r:id="rId23"/>
      <p:italic r:id="rId24"/>
      <p:boldItalic r:id="rId25"/>
    </p:embeddedFont>
    <p:embeddedFont>
      <p:font typeface="Century Gothic" pitchFamily="34" charset="0"/>
      <p:regular r:id="rId26"/>
      <p:bold r:id="rId27"/>
      <p:italic r:id="rId28"/>
      <p:boldItalic r:id="rId29"/>
    </p:embeddedFont>
    <p:embeddedFont>
      <p:font typeface="Arial Unicode MS" pitchFamily="34" charset="-128"/>
      <p:regular r:id="rId30"/>
    </p:embeddedFont>
  </p:embeddedFontLst>
  <p:defaultTextStyle>
    <a:defPPr>
      <a:defRPr lang="ru-RU"/>
    </a:defPPr>
    <a:lvl1pPr marL="0" algn="l" defTabSz="7157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701" y="-86"/>
      </p:cViewPr>
      <p:guideLst>
        <p:guide orient="horz" pos="1960"/>
        <p:guide pos="18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4AEF7-F854-4991-81E7-C2E3AE955A6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28925" y="566738"/>
            <a:ext cx="5035550" cy="2833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589338"/>
            <a:ext cx="8553450" cy="340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AFB5D-EEAC-4A07-9B99-FD0BBCD81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28925" y="566738"/>
            <a:ext cx="5035550" cy="2833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AFB5D-EEAC-4A07-9B99-FD0BBCD8163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577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24620"/>
            <a:ext cx="9144000" cy="409448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5ED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73832" y="477489"/>
            <a:ext cx="5974008" cy="507831"/>
          </a:xfrm>
        </p:spPr>
        <p:txBody>
          <a:bodyPr lIns="0" tIns="0" rIns="0" bIns="0"/>
          <a:lstStyle>
            <a:lvl1pPr>
              <a:defRPr sz="3300" b="1" i="0">
                <a:solidFill>
                  <a:srgbClr val="323232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50972" y="1909032"/>
            <a:ext cx="5042054" cy="446276"/>
          </a:xfrm>
        </p:spPr>
        <p:txBody>
          <a:bodyPr lIns="0" tIns="0" rIns="0" bIns="0"/>
          <a:lstStyle>
            <a:lvl1pPr>
              <a:defRPr sz="2900" b="0" i="0">
                <a:solidFill>
                  <a:srgbClr val="323232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73832" y="477489"/>
            <a:ext cx="5974008" cy="507831"/>
          </a:xfrm>
        </p:spPr>
        <p:txBody>
          <a:bodyPr lIns="0" tIns="0" rIns="0" bIns="0"/>
          <a:lstStyle>
            <a:lvl1pPr>
              <a:defRPr sz="3300" b="1" i="0">
                <a:solidFill>
                  <a:srgbClr val="323232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577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577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73832" y="477489"/>
            <a:ext cx="5974008" cy="507831"/>
          </a:xfrm>
        </p:spPr>
        <p:txBody>
          <a:bodyPr lIns="0" tIns="0" rIns="0" bIns="0"/>
          <a:lstStyle>
            <a:lvl1pPr>
              <a:defRPr sz="3300" b="1" i="0">
                <a:solidFill>
                  <a:srgbClr val="323232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73832" y="477489"/>
            <a:ext cx="597400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323232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50972" y="1909032"/>
            <a:ext cx="5042054" cy="577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0" i="0">
                <a:solidFill>
                  <a:srgbClr val="323232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57896">
        <a:defRPr>
          <a:latin typeface="+mn-lt"/>
          <a:ea typeface="+mn-ea"/>
          <a:cs typeface="+mn-cs"/>
        </a:defRPr>
      </a:lvl2pPr>
      <a:lvl3pPr marL="715792">
        <a:defRPr>
          <a:latin typeface="+mn-lt"/>
          <a:ea typeface="+mn-ea"/>
          <a:cs typeface="+mn-cs"/>
        </a:defRPr>
      </a:lvl3pPr>
      <a:lvl4pPr marL="1073688">
        <a:defRPr>
          <a:latin typeface="+mn-lt"/>
          <a:ea typeface="+mn-ea"/>
          <a:cs typeface="+mn-cs"/>
        </a:defRPr>
      </a:lvl4pPr>
      <a:lvl5pPr marL="1431585">
        <a:defRPr>
          <a:latin typeface="+mn-lt"/>
          <a:ea typeface="+mn-ea"/>
          <a:cs typeface="+mn-cs"/>
        </a:defRPr>
      </a:lvl5pPr>
      <a:lvl6pPr marL="1789481">
        <a:defRPr>
          <a:latin typeface="+mn-lt"/>
          <a:ea typeface="+mn-ea"/>
          <a:cs typeface="+mn-cs"/>
        </a:defRPr>
      </a:lvl6pPr>
      <a:lvl7pPr marL="2147377">
        <a:defRPr>
          <a:latin typeface="+mn-lt"/>
          <a:ea typeface="+mn-ea"/>
          <a:cs typeface="+mn-cs"/>
        </a:defRPr>
      </a:lvl7pPr>
      <a:lvl8pPr marL="2505273">
        <a:defRPr>
          <a:latin typeface="+mn-lt"/>
          <a:ea typeface="+mn-ea"/>
          <a:cs typeface="+mn-cs"/>
        </a:defRPr>
      </a:lvl8pPr>
      <a:lvl9pPr marL="28631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57896">
        <a:defRPr>
          <a:latin typeface="+mn-lt"/>
          <a:ea typeface="+mn-ea"/>
          <a:cs typeface="+mn-cs"/>
        </a:defRPr>
      </a:lvl2pPr>
      <a:lvl3pPr marL="715792">
        <a:defRPr>
          <a:latin typeface="+mn-lt"/>
          <a:ea typeface="+mn-ea"/>
          <a:cs typeface="+mn-cs"/>
        </a:defRPr>
      </a:lvl3pPr>
      <a:lvl4pPr marL="1073688">
        <a:defRPr>
          <a:latin typeface="+mn-lt"/>
          <a:ea typeface="+mn-ea"/>
          <a:cs typeface="+mn-cs"/>
        </a:defRPr>
      </a:lvl4pPr>
      <a:lvl5pPr marL="1431585">
        <a:defRPr>
          <a:latin typeface="+mn-lt"/>
          <a:ea typeface="+mn-ea"/>
          <a:cs typeface="+mn-cs"/>
        </a:defRPr>
      </a:lvl5pPr>
      <a:lvl6pPr marL="1789481">
        <a:defRPr>
          <a:latin typeface="+mn-lt"/>
          <a:ea typeface="+mn-ea"/>
          <a:cs typeface="+mn-cs"/>
        </a:defRPr>
      </a:lvl6pPr>
      <a:lvl7pPr marL="2147377">
        <a:defRPr>
          <a:latin typeface="+mn-lt"/>
          <a:ea typeface="+mn-ea"/>
          <a:cs typeface="+mn-cs"/>
        </a:defRPr>
      </a:lvl7pPr>
      <a:lvl8pPr marL="2505273">
        <a:defRPr>
          <a:latin typeface="+mn-lt"/>
          <a:ea typeface="+mn-ea"/>
          <a:cs typeface="+mn-cs"/>
        </a:defRPr>
      </a:lvl8pPr>
      <a:lvl9pPr marL="28631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9144000" cy="5143499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5906135"/>
            </a:xfrm>
            <a:custGeom>
              <a:avLst/>
              <a:gdLst/>
              <a:ahLst/>
              <a:cxnLst/>
              <a:rect l="l" t="t" r="r" b="b"/>
              <a:pathLst>
                <a:path w="10693400" h="5906134">
                  <a:moveTo>
                    <a:pt x="0" y="5905639"/>
                  </a:moveTo>
                  <a:lnTo>
                    <a:pt x="10693400" y="5905639"/>
                  </a:lnTo>
                  <a:lnTo>
                    <a:pt x="10693400" y="0"/>
                  </a:lnTo>
                  <a:lnTo>
                    <a:pt x="0" y="0"/>
                  </a:lnTo>
                  <a:lnTo>
                    <a:pt x="0" y="5905639"/>
                  </a:lnTo>
                  <a:close/>
                </a:path>
              </a:pathLst>
            </a:custGeom>
            <a:solidFill>
              <a:srgbClr val="F5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676377"/>
              <a:ext cx="10693400" cy="109855"/>
            </a:xfrm>
            <a:custGeom>
              <a:avLst/>
              <a:gdLst/>
              <a:ahLst/>
              <a:cxnLst/>
              <a:rect l="l" t="t" r="r" b="b"/>
              <a:pathLst>
                <a:path w="10693400" h="109854">
                  <a:moveTo>
                    <a:pt x="10693400" y="109385"/>
                  </a:moveTo>
                  <a:lnTo>
                    <a:pt x="0" y="109385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09385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35536" y="6184252"/>
              <a:ext cx="22860" cy="601980"/>
            </a:xfrm>
            <a:custGeom>
              <a:avLst/>
              <a:gdLst/>
              <a:ahLst/>
              <a:cxnLst/>
              <a:rect l="l" t="t" r="r" b="b"/>
              <a:pathLst>
                <a:path w="22860" h="601979">
                  <a:moveTo>
                    <a:pt x="22326" y="601510"/>
                  </a:moveTo>
                  <a:lnTo>
                    <a:pt x="0" y="601510"/>
                  </a:lnTo>
                  <a:lnTo>
                    <a:pt x="0" y="0"/>
                  </a:lnTo>
                  <a:lnTo>
                    <a:pt x="22326" y="0"/>
                  </a:lnTo>
                  <a:lnTo>
                    <a:pt x="22326" y="60151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54849" y="2347074"/>
              <a:ext cx="9034780" cy="2555240"/>
            </a:xfrm>
            <a:custGeom>
              <a:avLst/>
              <a:gdLst/>
              <a:ahLst/>
              <a:cxnLst/>
              <a:rect l="l" t="t" r="r" b="b"/>
              <a:pathLst>
                <a:path w="9034780" h="2555240">
                  <a:moveTo>
                    <a:pt x="9034208" y="2554782"/>
                  </a:moveTo>
                  <a:lnTo>
                    <a:pt x="0" y="2554782"/>
                  </a:lnTo>
                  <a:lnTo>
                    <a:pt x="0" y="0"/>
                  </a:lnTo>
                  <a:lnTo>
                    <a:pt x="9034208" y="0"/>
                  </a:lnTo>
                  <a:lnTo>
                    <a:pt x="9034208" y="2554782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87301" y="1721227"/>
            <a:ext cx="6188490" cy="1613120"/>
          </a:xfrm>
          <a:prstGeom prst="rect">
            <a:avLst/>
          </a:prstGeom>
        </p:spPr>
        <p:txBody>
          <a:bodyPr vert="horz" wrap="square" lIns="0" tIns="98919" rIns="0" bIns="0" rtlCol="0">
            <a:spAutoFit/>
          </a:bodyPr>
          <a:lstStyle/>
          <a:p>
            <a:pPr marL="1243689" marR="3977" indent="-1234245">
              <a:lnSpc>
                <a:spcPts val="5934"/>
              </a:lnSpc>
              <a:spcBef>
                <a:spcPts val="779"/>
              </a:spcBef>
            </a:pPr>
            <a:r>
              <a:rPr sz="5400" spc="55" dirty="0">
                <a:solidFill>
                  <a:srgbClr val="F5EDE7"/>
                </a:solidFill>
              </a:rPr>
              <a:t>Манипуляции</a:t>
            </a:r>
            <a:r>
              <a:rPr sz="5400" dirty="0">
                <a:solidFill>
                  <a:srgbClr val="F5EDE7"/>
                </a:solidFill>
              </a:rPr>
              <a:t> </a:t>
            </a:r>
            <a:r>
              <a:rPr sz="5400" spc="121" dirty="0">
                <a:solidFill>
                  <a:srgbClr val="F5EDE7"/>
                </a:solidFill>
              </a:rPr>
              <a:t>в </a:t>
            </a:r>
            <a:r>
              <a:rPr sz="5400" spc="-1346" dirty="0">
                <a:solidFill>
                  <a:srgbClr val="F5EDE7"/>
                </a:solidFill>
              </a:rPr>
              <a:t> </a:t>
            </a:r>
            <a:r>
              <a:rPr sz="5400" spc="39" dirty="0">
                <a:solidFill>
                  <a:srgbClr val="F5EDE7"/>
                </a:solidFill>
              </a:rPr>
              <a:t>общении</a:t>
            </a:r>
            <a:endParaRPr sz="5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6884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EBD0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7610" y="237725"/>
            <a:ext cx="7765884" cy="455310"/>
          </a:xfrm>
          <a:prstGeom prst="rect">
            <a:avLst/>
          </a:prstGeom>
        </p:spPr>
        <p:txBody>
          <a:bodyPr vert="horz" wrap="square" lIns="0" tIns="8947" rIns="0" bIns="0" rtlCol="0">
            <a:spAutoFit/>
          </a:bodyPr>
          <a:lstStyle/>
          <a:p>
            <a:pPr marL="9942">
              <a:spcBef>
                <a:spcPts val="70"/>
              </a:spcBef>
            </a:pPr>
            <a:r>
              <a:rPr sz="2900" spc="74" dirty="0"/>
              <a:t>Способы</a:t>
            </a:r>
            <a:r>
              <a:rPr sz="2900" spc="8" dirty="0"/>
              <a:t> </a:t>
            </a:r>
            <a:r>
              <a:rPr sz="2900" spc="86" dirty="0"/>
              <a:t>манипулирования</a:t>
            </a:r>
            <a:r>
              <a:rPr sz="2900" spc="12" dirty="0"/>
              <a:t> </a:t>
            </a:r>
            <a:r>
              <a:rPr sz="2900" spc="149" dirty="0"/>
              <a:t>людьми</a:t>
            </a:r>
            <a:endParaRPr sz="2900"/>
          </a:p>
        </p:txBody>
      </p:sp>
      <p:grpSp>
        <p:nvGrpSpPr>
          <p:cNvPr id="4" name="object 4"/>
          <p:cNvGrpSpPr/>
          <p:nvPr/>
        </p:nvGrpSpPr>
        <p:grpSpPr>
          <a:xfrm>
            <a:off x="1371600" y="1123950"/>
            <a:ext cx="287243" cy="3771884"/>
            <a:chOff x="1607248" y="1595285"/>
            <a:chExt cx="335915" cy="5085080"/>
          </a:xfrm>
        </p:grpSpPr>
        <p:sp>
          <p:nvSpPr>
            <p:cNvPr id="5" name="object 5"/>
            <p:cNvSpPr/>
            <p:nvPr/>
          </p:nvSpPr>
          <p:spPr>
            <a:xfrm>
              <a:off x="1715643" y="1595285"/>
              <a:ext cx="106045" cy="5085080"/>
            </a:xfrm>
            <a:custGeom>
              <a:avLst/>
              <a:gdLst/>
              <a:ahLst/>
              <a:cxnLst/>
              <a:rect l="l" t="t" r="r" b="b"/>
              <a:pathLst>
                <a:path w="106044" h="5085080">
                  <a:moveTo>
                    <a:pt x="105867" y="5084965"/>
                  </a:moveTo>
                  <a:lnTo>
                    <a:pt x="0" y="5084965"/>
                  </a:lnTo>
                  <a:lnTo>
                    <a:pt x="0" y="0"/>
                  </a:lnTo>
                  <a:lnTo>
                    <a:pt x="105867" y="0"/>
                  </a:lnTo>
                  <a:lnTo>
                    <a:pt x="105867" y="5084965"/>
                  </a:lnTo>
                  <a:close/>
                </a:path>
              </a:pathLst>
            </a:custGeom>
            <a:solidFill>
              <a:srgbClr val="F5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07248" y="1698180"/>
              <a:ext cx="335915" cy="4469765"/>
            </a:xfrm>
            <a:custGeom>
              <a:avLst/>
              <a:gdLst/>
              <a:ahLst/>
              <a:cxnLst/>
              <a:rect l="l" t="t" r="r" b="b"/>
              <a:pathLst>
                <a:path w="335914" h="4469765">
                  <a:moveTo>
                    <a:pt x="323049" y="3923207"/>
                  </a:moveTo>
                  <a:lnTo>
                    <a:pt x="322808" y="3917899"/>
                  </a:lnTo>
                  <a:lnTo>
                    <a:pt x="322262" y="3912641"/>
                  </a:lnTo>
                  <a:lnTo>
                    <a:pt x="321767" y="3907383"/>
                  </a:lnTo>
                  <a:lnTo>
                    <a:pt x="320967" y="3902176"/>
                  </a:lnTo>
                  <a:lnTo>
                    <a:pt x="319925" y="3896957"/>
                  </a:lnTo>
                  <a:lnTo>
                    <a:pt x="318935" y="3891800"/>
                  </a:lnTo>
                  <a:lnTo>
                    <a:pt x="303999" y="3852367"/>
                  </a:lnTo>
                  <a:lnTo>
                    <a:pt x="279488" y="3818039"/>
                  </a:lnTo>
                  <a:lnTo>
                    <a:pt x="246849" y="3791242"/>
                  </a:lnTo>
                  <a:lnTo>
                    <a:pt x="203339" y="3772395"/>
                  </a:lnTo>
                  <a:lnTo>
                    <a:pt x="166827" y="3766985"/>
                  </a:lnTo>
                  <a:lnTo>
                    <a:pt x="156260" y="3766985"/>
                  </a:lnTo>
                  <a:lnTo>
                    <a:pt x="109588" y="3775468"/>
                  </a:lnTo>
                  <a:lnTo>
                    <a:pt x="71780" y="3794175"/>
                  </a:lnTo>
                  <a:lnTo>
                    <a:pt x="59080" y="3803650"/>
                  </a:lnTo>
                  <a:lnTo>
                    <a:pt x="54965" y="3806977"/>
                  </a:lnTo>
                  <a:lnTo>
                    <a:pt x="24307" y="3843134"/>
                  </a:lnTo>
                  <a:lnTo>
                    <a:pt x="5448" y="3886644"/>
                  </a:lnTo>
                  <a:lnTo>
                    <a:pt x="0" y="3923207"/>
                  </a:lnTo>
                  <a:lnTo>
                    <a:pt x="0" y="3933774"/>
                  </a:lnTo>
                  <a:lnTo>
                    <a:pt x="8534" y="3980408"/>
                  </a:lnTo>
                  <a:lnTo>
                    <a:pt x="30162" y="4022623"/>
                  </a:lnTo>
                  <a:lnTo>
                    <a:pt x="59080" y="4053332"/>
                  </a:lnTo>
                  <a:lnTo>
                    <a:pt x="63144" y="4056710"/>
                  </a:lnTo>
                  <a:lnTo>
                    <a:pt x="104622" y="4079722"/>
                  </a:lnTo>
                  <a:lnTo>
                    <a:pt x="150952" y="4089743"/>
                  </a:lnTo>
                  <a:lnTo>
                    <a:pt x="156260" y="4089997"/>
                  </a:lnTo>
                  <a:lnTo>
                    <a:pt x="166827" y="4089997"/>
                  </a:lnTo>
                  <a:lnTo>
                    <a:pt x="213461" y="4081513"/>
                  </a:lnTo>
                  <a:lnTo>
                    <a:pt x="251269" y="4062755"/>
                  </a:lnTo>
                  <a:lnTo>
                    <a:pt x="255689" y="4059834"/>
                  </a:lnTo>
                  <a:lnTo>
                    <a:pt x="289763" y="4026839"/>
                  </a:lnTo>
                  <a:lnTo>
                    <a:pt x="310743" y="3990276"/>
                  </a:lnTo>
                  <a:lnTo>
                    <a:pt x="312788" y="3985412"/>
                  </a:lnTo>
                  <a:lnTo>
                    <a:pt x="314566" y="3980408"/>
                  </a:lnTo>
                  <a:lnTo>
                    <a:pt x="317639" y="3970286"/>
                  </a:lnTo>
                  <a:lnTo>
                    <a:pt x="318935" y="3965181"/>
                  </a:lnTo>
                  <a:lnTo>
                    <a:pt x="319925" y="3960012"/>
                  </a:lnTo>
                  <a:lnTo>
                    <a:pt x="320967" y="3954805"/>
                  </a:lnTo>
                  <a:lnTo>
                    <a:pt x="321767" y="3949598"/>
                  </a:lnTo>
                  <a:lnTo>
                    <a:pt x="322262" y="3944289"/>
                  </a:lnTo>
                  <a:lnTo>
                    <a:pt x="322808" y="3939032"/>
                  </a:lnTo>
                  <a:lnTo>
                    <a:pt x="323049" y="3933774"/>
                  </a:lnTo>
                  <a:lnTo>
                    <a:pt x="323049" y="3923207"/>
                  </a:lnTo>
                  <a:close/>
                </a:path>
                <a:path w="335914" h="4469765">
                  <a:moveTo>
                    <a:pt x="323049" y="3482771"/>
                  </a:moveTo>
                  <a:lnTo>
                    <a:pt x="322808" y="3477463"/>
                  </a:lnTo>
                  <a:lnTo>
                    <a:pt x="322262" y="3472205"/>
                  </a:lnTo>
                  <a:lnTo>
                    <a:pt x="321767" y="3466947"/>
                  </a:lnTo>
                  <a:lnTo>
                    <a:pt x="320967" y="3461740"/>
                  </a:lnTo>
                  <a:lnTo>
                    <a:pt x="319925" y="3456533"/>
                  </a:lnTo>
                  <a:lnTo>
                    <a:pt x="318935" y="3451377"/>
                  </a:lnTo>
                  <a:lnTo>
                    <a:pt x="303999" y="3411931"/>
                  </a:lnTo>
                  <a:lnTo>
                    <a:pt x="286385" y="3385591"/>
                  </a:lnTo>
                  <a:lnTo>
                    <a:pt x="283019" y="3381476"/>
                  </a:lnTo>
                  <a:lnTo>
                    <a:pt x="251269" y="3353739"/>
                  </a:lnTo>
                  <a:lnTo>
                    <a:pt x="213461" y="3335032"/>
                  </a:lnTo>
                  <a:lnTo>
                    <a:pt x="172085" y="3326803"/>
                  </a:lnTo>
                  <a:lnTo>
                    <a:pt x="166827" y="3326549"/>
                  </a:lnTo>
                  <a:lnTo>
                    <a:pt x="156260" y="3326549"/>
                  </a:lnTo>
                  <a:lnTo>
                    <a:pt x="109588" y="3335032"/>
                  </a:lnTo>
                  <a:lnTo>
                    <a:pt x="71780" y="3353739"/>
                  </a:lnTo>
                  <a:lnTo>
                    <a:pt x="59080" y="3363214"/>
                  </a:lnTo>
                  <a:lnTo>
                    <a:pt x="54965" y="3366541"/>
                  </a:lnTo>
                  <a:lnTo>
                    <a:pt x="24307" y="3402711"/>
                  </a:lnTo>
                  <a:lnTo>
                    <a:pt x="5448" y="3446208"/>
                  </a:lnTo>
                  <a:lnTo>
                    <a:pt x="0" y="3482771"/>
                  </a:lnTo>
                  <a:lnTo>
                    <a:pt x="0" y="3493338"/>
                  </a:lnTo>
                  <a:lnTo>
                    <a:pt x="8534" y="3539972"/>
                  </a:lnTo>
                  <a:lnTo>
                    <a:pt x="30162" y="3582187"/>
                  </a:lnTo>
                  <a:lnTo>
                    <a:pt x="47320" y="3602228"/>
                  </a:lnTo>
                  <a:lnTo>
                    <a:pt x="51041" y="3606000"/>
                  </a:lnTo>
                  <a:lnTo>
                    <a:pt x="54965" y="3609530"/>
                  </a:lnTo>
                  <a:lnTo>
                    <a:pt x="59080" y="3612896"/>
                  </a:lnTo>
                  <a:lnTo>
                    <a:pt x="63144" y="3616274"/>
                  </a:lnTo>
                  <a:lnTo>
                    <a:pt x="104622" y="3639286"/>
                  </a:lnTo>
                  <a:lnTo>
                    <a:pt x="150952" y="3649307"/>
                  </a:lnTo>
                  <a:lnTo>
                    <a:pt x="156260" y="3649561"/>
                  </a:lnTo>
                  <a:lnTo>
                    <a:pt x="166827" y="3649561"/>
                  </a:lnTo>
                  <a:lnTo>
                    <a:pt x="213461" y="3641077"/>
                  </a:lnTo>
                  <a:lnTo>
                    <a:pt x="255689" y="3619398"/>
                  </a:lnTo>
                  <a:lnTo>
                    <a:pt x="275729" y="3602228"/>
                  </a:lnTo>
                  <a:lnTo>
                    <a:pt x="279488" y="3598507"/>
                  </a:lnTo>
                  <a:lnTo>
                    <a:pt x="303999" y="3564178"/>
                  </a:lnTo>
                  <a:lnTo>
                    <a:pt x="310743" y="3549840"/>
                  </a:lnTo>
                  <a:lnTo>
                    <a:pt x="312788" y="3544989"/>
                  </a:lnTo>
                  <a:lnTo>
                    <a:pt x="314566" y="3539972"/>
                  </a:lnTo>
                  <a:lnTo>
                    <a:pt x="317639" y="3529850"/>
                  </a:lnTo>
                  <a:lnTo>
                    <a:pt x="318935" y="3524745"/>
                  </a:lnTo>
                  <a:lnTo>
                    <a:pt x="319925" y="3519538"/>
                  </a:lnTo>
                  <a:lnTo>
                    <a:pt x="320967" y="3514382"/>
                  </a:lnTo>
                  <a:lnTo>
                    <a:pt x="321767" y="3509162"/>
                  </a:lnTo>
                  <a:lnTo>
                    <a:pt x="322262" y="3503853"/>
                  </a:lnTo>
                  <a:lnTo>
                    <a:pt x="322808" y="3498596"/>
                  </a:lnTo>
                  <a:lnTo>
                    <a:pt x="323049" y="3493338"/>
                  </a:lnTo>
                  <a:lnTo>
                    <a:pt x="323049" y="3482771"/>
                  </a:lnTo>
                  <a:close/>
                </a:path>
                <a:path w="335914" h="4469765">
                  <a:moveTo>
                    <a:pt x="323049" y="3069374"/>
                  </a:moveTo>
                  <a:lnTo>
                    <a:pt x="322808" y="3064065"/>
                  </a:lnTo>
                  <a:lnTo>
                    <a:pt x="322262" y="3058807"/>
                  </a:lnTo>
                  <a:lnTo>
                    <a:pt x="321767" y="3053550"/>
                  </a:lnTo>
                  <a:lnTo>
                    <a:pt x="320967" y="3048343"/>
                  </a:lnTo>
                  <a:lnTo>
                    <a:pt x="319925" y="3043136"/>
                  </a:lnTo>
                  <a:lnTo>
                    <a:pt x="318935" y="3037929"/>
                  </a:lnTo>
                  <a:lnTo>
                    <a:pt x="303999" y="2998482"/>
                  </a:lnTo>
                  <a:lnTo>
                    <a:pt x="286385" y="2972193"/>
                  </a:lnTo>
                  <a:lnTo>
                    <a:pt x="283019" y="2968079"/>
                  </a:lnTo>
                  <a:lnTo>
                    <a:pt x="279488" y="2964154"/>
                  </a:lnTo>
                  <a:lnTo>
                    <a:pt x="275729" y="2960433"/>
                  </a:lnTo>
                  <a:lnTo>
                    <a:pt x="272008" y="2956712"/>
                  </a:lnTo>
                  <a:lnTo>
                    <a:pt x="233006" y="2929725"/>
                  </a:lnTo>
                  <a:lnTo>
                    <a:pt x="187871" y="2915196"/>
                  </a:lnTo>
                  <a:lnTo>
                    <a:pt x="166827" y="2913113"/>
                  </a:lnTo>
                  <a:lnTo>
                    <a:pt x="156260" y="2913113"/>
                  </a:lnTo>
                  <a:lnTo>
                    <a:pt x="109588" y="2921647"/>
                  </a:lnTo>
                  <a:lnTo>
                    <a:pt x="71780" y="2940342"/>
                  </a:lnTo>
                  <a:lnTo>
                    <a:pt x="40030" y="2968079"/>
                  </a:lnTo>
                  <a:lnTo>
                    <a:pt x="16611" y="3003207"/>
                  </a:lnTo>
                  <a:lnTo>
                    <a:pt x="2082" y="3048343"/>
                  </a:lnTo>
                  <a:lnTo>
                    <a:pt x="0" y="3069374"/>
                  </a:lnTo>
                  <a:lnTo>
                    <a:pt x="0" y="3079940"/>
                  </a:lnTo>
                  <a:lnTo>
                    <a:pt x="8534" y="3126575"/>
                  </a:lnTo>
                  <a:lnTo>
                    <a:pt x="30162" y="3168802"/>
                  </a:lnTo>
                  <a:lnTo>
                    <a:pt x="47320" y="3188843"/>
                  </a:lnTo>
                  <a:lnTo>
                    <a:pt x="51041" y="3192615"/>
                  </a:lnTo>
                  <a:lnTo>
                    <a:pt x="85369" y="3217113"/>
                  </a:lnTo>
                  <a:lnTo>
                    <a:pt x="124815" y="3232048"/>
                  </a:lnTo>
                  <a:lnTo>
                    <a:pt x="156260" y="3236163"/>
                  </a:lnTo>
                  <a:lnTo>
                    <a:pt x="166827" y="3236163"/>
                  </a:lnTo>
                  <a:lnTo>
                    <a:pt x="172085" y="3235922"/>
                  </a:lnTo>
                  <a:lnTo>
                    <a:pt x="182613" y="3234880"/>
                  </a:lnTo>
                  <a:lnTo>
                    <a:pt x="187871" y="3234080"/>
                  </a:lnTo>
                  <a:lnTo>
                    <a:pt x="193027" y="3233039"/>
                  </a:lnTo>
                  <a:lnTo>
                    <a:pt x="198234" y="3232048"/>
                  </a:lnTo>
                  <a:lnTo>
                    <a:pt x="242341" y="3214586"/>
                  </a:lnTo>
                  <a:lnTo>
                    <a:pt x="275729" y="3188843"/>
                  </a:lnTo>
                  <a:lnTo>
                    <a:pt x="279488" y="3185122"/>
                  </a:lnTo>
                  <a:lnTo>
                    <a:pt x="303999" y="3150793"/>
                  </a:lnTo>
                  <a:lnTo>
                    <a:pt x="310743" y="3136455"/>
                  </a:lnTo>
                  <a:lnTo>
                    <a:pt x="312788" y="3131591"/>
                  </a:lnTo>
                  <a:lnTo>
                    <a:pt x="314566" y="3126575"/>
                  </a:lnTo>
                  <a:lnTo>
                    <a:pt x="317639" y="3116453"/>
                  </a:lnTo>
                  <a:lnTo>
                    <a:pt x="318935" y="3111347"/>
                  </a:lnTo>
                  <a:lnTo>
                    <a:pt x="319925" y="3106140"/>
                  </a:lnTo>
                  <a:lnTo>
                    <a:pt x="320967" y="3100984"/>
                  </a:lnTo>
                  <a:lnTo>
                    <a:pt x="321767" y="3095726"/>
                  </a:lnTo>
                  <a:lnTo>
                    <a:pt x="322262" y="3090468"/>
                  </a:lnTo>
                  <a:lnTo>
                    <a:pt x="322808" y="3085211"/>
                  </a:lnTo>
                  <a:lnTo>
                    <a:pt x="323049" y="3079940"/>
                  </a:lnTo>
                  <a:lnTo>
                    <a:pt x="323049" y="3069374"/>
                  </a:lnTo>
                  <a:close/>
                </a:path>
                <a:path w="335914" h="4469765">
                  <a:moveTo>
                    <a:pt x="323049" y="2622651"/>
                  </a:moveTo>
                  <a:lnTo>
                    <a:pt x="322808" y="2617393"/>
                  </a:lnTo>
                  <a:lnTo>
                    <a:pt x="322262" y="2612136"/>
                  </a:lnTo>
                  <a:lnTo>
                    <a:pt x="321767" y="2606865"/>
                  </a:lnTo>
                  <a:lnTo>
                    <a:pt x="320967" y="2601607"/>
                  </a:lnTo>
                  <a:lnTo>
                    <a:pt x="319925" y="2596451"/>
                  </a:lnTo>
                  <a:lnTo>
                    <a:pt x="318935" y="2591244"/>
                  </a:lnTo>
                  <a:lnTo>
                    <a:pt x="303999" y="2551811"/>
                  </a:lnTo>
                  <a:lnTo>
                    <a:pt x="286385" y="2525509"/>
                  </a:lnTo>
                  <a:lnTo>
                    <a:pt x="283019" y="2521394"/>
                  </a:lnTo>
                  <a:lnTo>
                    <a:pt x="279488" y="2517470"/>
                  </a:lnTo>
                  <a:lnTo>
                    <a:pt x="275729" y="2513749"/>
                  </a:lnTo>
                  <a:lnTo>
                    <a:pt x="272008" y="2509990"/>
                  </a:lnTo>
                  <a:lnTo>
                    <a:pt x="233006" y="2483002"/>
                  </a:lnTo>
                  <a:lnTo>
                    <a:pt x="187871" y="2468511"/>
                  </a:lnTo>
                  <a:lnTo>
                    <a:pt x="166827" y="2466429"/>
                  </a:lnTo>
                  <a:lnTo>
                    <a:pt x="156260" y="2466429"/>
                  </a:lnTo>
                  <a:lnTo>
                    <a:pt x="109588" y="2474912"/>
                  </a:lnTo>
                  <a:lnTo>
                    <a:pt x="71780" y="2493657"/>
                  </a:lnTo>
                  <a:lnTo>
                    <a:pt x="47320" y="2513749"/>
                  </a:lnTo>
                  <a:lnTo>
                    <a:pt x="43599" y="2517470"/>
                  </a:lnTo>
                  <a:lnTo>
                    <a:pt x="16611" y="2556472"/>
                  </a:lnTo>
                  <a:lnTo>
                    <a:pt x="2082" y="2601607"/>
                  </a:lnTo>
                  <a:lnTo>
                    <a:pt x="0" y="2622651"/>
                  </a:lnTo>
                  <a:lnTo>
                    <a:pt x="0" y="2633268"/>
                  </a:lnTo>
                  <a:lnTo>
                    <a:pt x="8534" y="2679890"/>
                  </a:lnTo>
                  <a:lnTo>
                    <a:pt x="27228" y="2717698"/>
                  </a:lnTo>
                  <a:lnTo>
                    <a:pt x="47320" y="2742158"/>
                  </a:lnTo>
                  <a:lnTo>
                    <a:pt x="51041" y="2745930"/>
                  </a:lnTo>
                  <a:lnTo>
                    <a:pt x="90081" y="2772918"/>
                  </a:lnTo>
                  <a:lnTo>
                    <a:pt x="135229" y="2787396"/>
                  </a:lnTo>
                  <a:lnTo>
                    <a:pt x="156260" y="2789478"/>
                  </a:lnTo>
                  <a:lnTo>
                    <a:pt x="166827" y="2789478"/>
                  </a:lnTo>
                  <a:lnTo>
                    <a:pt x="213461" y="2780995"/>
                  </a:lnTo>
                  <a:lnTo>
                    <a:pt x="237680" y="2770378"/>
                  </a:lnTo>
                  <a:lnTo>
                    <a:pt x="242341" y="2767901"/>
                  </a:lnTo>
                  <a:lnTo>
                    <a:pt x="275729" y="2742158"/>
                  </a:lnTo>
                  <a:lnTo>
                    <a:pt x="279488" y="2738437"/>
                  </a:lnTo>
                  <a:lnTo>
                    <a:pt x="283019" y="2734513"/>
                  </a:lnTo>
                  <a:lnTo>
                    <a:pt x="286385" y="2730398"/>
                  </a:lnTo>
                  <a:lnTo>
                    <a:pt x="289763" y="2726334"/>
                  </a:lnTo>
                  <a:lnTo>
                    <a:pt x="312788" y="2684856"/>
                  </a:lnTo>
                  <a:lnTo>
                    <a:pt x="319925" y="2659456"/>
                  </a:lnTo>
                  <a:lnTo>
                    <a:pt x="320967" y="2654300"/>
                  </a:lnTo>
                  <a:lnTo>
                    <a:pt x="321767" y="2649042"/>
                  </a:lnTo>
                  <a:lnTo>
                    <a:pt x="322262" y="2643784"/>
                  </a:lnTo>
                  <a:lnTo>
                    <a:pt x="322808" y="2638526"/>
                  </a:lnTo>
                  <a:lnTo>
                    <a:pt x="323049" y="2633268"/>
                  </a:lnTo>
                  <a:lnTo>
                    <a:pt x="323049" y="2622651"/>
                  </a:lnTo>
                  <a:close/>
                </a:path>
                <a:path w="335914" h="4469765">
                  <a:moveTo>
                    <a:pt x="323049" y="2115096"/>
                  </a:moveTo>
                  <a:lnTo>
                    <a:pt x="322808" y="2109787"/>
                  </a:lnTo>
                  <a:lnTo>
                    <a:pt x="322262" y="2104529"/>
                  </a:lnTo>
                  <a:lnTo>
                    <a:pt x="321767" y="2099271"/>
                  </a:lnTo>
                  <a:lnTo>
                    <a:pt x="320967" y="2094064"/>
                  </a:lnTo>
                  <a:lnTo>
                    <a:pt x="319925" y="2088845"/>
                  </a:lnTo>
                  <a:lnTo>
                    <a:pt x="318935" y="2083638"/>
                  </a:lnTo>
                  <a:lnTo>
                    <a:pt x="303999" y="2044204"/>
                  </a:lnTo>
                  <a:lnTo>
                    <a:pt x="286385" y="2017903"/>
                  </a:lnTo>
                  <a:lnTo>
                    <a:pt x="283019" y="2013788"/>
                  </a:lnTo>
                  <a:lnTo>
                    <a:pt x="279488" y="2009876"/>
                  </a:lnTo>
                  <a:lnTo>
                    <a:pt x="275729" y="2006155"/>
                  </a:lnTo>
                  <a:lnTo>
                    <a:pt x="272008" y="2002434"/>
                  </a:lnTo>
                  <a:lnTo>
                    <a:pt x="233006" y="1975446"/>
                  </a:lnTo>
                  <a:lnTo>
                    <a:pt x="187871" y="1960905"/>
                  </a:lnTo>
                  <a:lnTo>
                    <a:pt x="166827" y="1958822"/>
                  </a:lnTo>
                  <a:lnTo>
                    <a:pt x="156260" y="1958822"/>
                  </a:lnTo>
                  <a:lnTo>
                    <a:pt x="109588" y="1967357"/>
                  </a:lnTo>
                  <a:lnTo>
                    <a:pt x="67411" y="1988985"/>
                  </a:lnTo>
                  <a:lnTo>
                    <a:pt x="33337" y="2021979"/>
                  </a:lnTo>
                  <a:lnTo>
                    <a:pt x="12293" y="2058543"/>
                  </a:lnTo>
                  <a:lnTo>
                    <a:pt x="1333" y="2099271"/>
                  </a:lnTo>
                  <a:lnTo>
                    <a:pt x="0" y="2115096"/>
                  </a:lnTo>
                  <a:lnTo>
                    <a:pt x="0" y="2125662"/>
                  </a:lnTo>
                  <a:lnTo>
                    <a:pt x="8534" y="2172297"/>
                  </a:lnTo>
                  <a:lnTo>
                    <a:pt x="30162" y="2214511"/>
                  </a:lnTo>
                  <a:lnTo>
                    <a:pt x="47320" y="2234552"/>
                  </a:lnTo>
                  <a:lnTo>
                    <a:pt x="51041" y="2238324"/>
                  </a:lnTo>
                  <a:lnTo>
                    <a:pt x="54965" y="2241842"/>
                  </a:lnTo>
                  <a:lnTo>
                    <a:pt x="59080" y="2245220"/>
                  </a:lnTo>
                  <a:lnTo>
                    <a:pt x="63144" y="2248598"/>
                  </a:lnTo>
                  <a:lnTo>
                    <a:pt x="104622" y="2271611"/>
                  </a:lnTo>
                  <a:lnTo>
                    <a:pt x="150952" y="2281631"/>
                  </a:lnTo>
                  <a:lnTo>
                    <a:pt x="156260" y="2281885"/>
                  </a:lnTo>
                  <a:lnTo>
                    <a:pt x="166827" y="2281885"/>
                  </a:lnTo>
                  <a:lnTo>
                    <a:pt x="213461" y="2273401"/>
                  </a:lnTo>
                  <a:lnTo>
                    <a:pt x="255689" y="2251722"/>
                  </a:lnTo>
                  <a:lnTo>
                    <a:pt x="275729" y="2234552"/>
                  </a:lnTo>
                  <a:lnTo>
                    <a:pt x="279488" y="2230831"/>
                  </a:lnTo>
                  <a:lnTo>
                    <a:pt x="303999" y="2196503"/>
                  </a:lnTo>
                  <a:lnTo>
                    <a:pt x="310743" y="2182164"/>
                  </a:lnTo>
                  <a:lnTo>
                    <a:pt x="312788" y="2177300"/>
                  </a:lnTo>
                  <a:lnTo>
                    <a:pt x="314566" y="2172297"/>
                  </a:lnTo>
                  <a:lnTo>
                    <a:pt x="317639" y="2162175"/>
                  </a:lnTo>
                  <a:lnTo>
                    <a:pt x="318935" y="2157057"/>
                  </a:lnTo>
                  <a:lnTo>
                    <a:pt x="319925" y="2151850"/>
                  </a:lnTo>
                  <a:lnTo>
                    <a:pt x="320967" y="2146693"/>
                  </a:lnTo>
                  <a:lnTo>
                    <a:pt x="321767" y="2141436"/>
                  </a:lnTo>
                  <a:lnTo>
                    <a:pt x="322262" y="2136178"/>
                  </a:lnTo>
                  <a:lnTo>
                    <a:pt x="322808" y="2130920"/>
                  </a:lnTo>
                  <a:lnTo>
                    <a:pt x="323049" y="2125662"/>
                  </a:lnTo>
                  <a:lnTo>
                    <a:pt x="323049" y="2115096"/>
                  </a:lnTo>
                  <a:close/>
                </a:path>
                <a:path w="335914" h="4469765">
                  <a:moveTo>
                    <a:pt x="323049" y="1222819"/>
                  </a:moveTo>
                  <a:lnTo>
                    <a:pt x="322808" y="1217561"/>
                  </a:lnTo>
                  <a:lnTo>
                    <a:pt x="322262" y="1212303"/>
                  </a:lnTo>
                  <a:lnTo>
                    <a:pt x="321767" y="1207046"/>
                  </a:lnTo>
                  <a:lnTo>
                    <a:pt x="320967" y="1201788"/>
                  </a:lnTo>
                  <a:lnTo>
                    <a:pt x="319925" y="1196632"/>
                  </a:lnTo>
                  <a:lnTo>
                    <a:pt x="318935" y="1191412"/>
                  </a:lnTo>
                  <a:lnTo>
                    <a:pt x="303999" y="1151978"/>
                  </a:lnTo>
                  <a:lnTo>
                    <a:pt x="286385" y="1125689"/>
                  </a:lnTo>
                  <a:lnTo>
                    <a:pt x="283019" y="1121562"/>
                  </a:lnTo>
                  <a:lnTo>
                    <a:pt x="279488" y="1117650"/>
                  </a:lnTo>
                  <a:lnTo>
                    <a:pt x="275729" y="1113929"/>
                  </a:lnTo>
                  <a:lnTo>
                    <a:pt x="272008" y="1110208"/>
                  </a:lnTo>
                  <a:lnTo>
                    <a:pt x="233006" y="1083170"/>
                  </a:lnTo>
                  <a:lnTo>
                    <a:pt x="187871" y="1068679"/>
                  </a:lnTo>
                  <a:lnTo>
                    <a:pt x="166827" y="1066596"/>
                  </a:lnTo>
                  <a:lnTo>
                    <a:pt x="156260" y="1066596"/>
                  </a:lnTo>
                  <a:lnTo>
                    <a:pt x="114642" y="1073594"/>
                  </a:lnTo>
                  <a:lnTo>
                    <a:pt x="109588" y="1075080"/>
                  </a:lnTo>
                  <a:lnTo>
                    <a:pt x="67411" y="1096759"/>
                  </a:lnTo>
                  <a:lnTo>
                    <a:pt x="33337" y="1129753"/>
                  </a:lnTo>
                  <a:lnTo>
                    <a:pt x="12293" y="1166317"/>
                  </a:lnTo>
                  <a:lnTo>
                    <a:pt x="1333" y="1207046"/>
                  </a:lnTo>
                  <a:lnTo>
                    <a:pt x="0" y="1222819"/>
                  </a:lnTo>
                  <a:lnTo>
                    <a:pt x="0" y="1233436"/>
                  </a:lnTo>
                  <a:lnTo>
                    <a:pt x="8534" y="1280071"/>
                  </a:lnTo>
                  <a:lnTo>
                    <a:pt x="30162" y="1322285"/>
                  </a:lnTo>
                  <a:lnTo>
                    <a:pt x="47320" y="1342326"/>
                  </a:lnTo>
                  <a:lnTo>
                    <a:pt x="51041" y="1346098"/>
                  </a:lnTo>
                  <a:lnTo>
                    <a:pt x="90081" y="1373085"/>
                  </a:lnTo>
                  <a:lnTo>
                    <a:pt x="135229" y="1387576"/>
                  </a:lnTo>
                  <a:lnTo>
                    <a:pt x="156260" y="1389659"/>
                  </a:lnTo>
                  <a:lnTo>
                    <a:pt x="166827" y="1389659"/>
                  </a:lnTo>
                  <a:lnTo>
                    <a:pt x="213461" y="1381175"/>
                  </a:lnTo>
                  <a:lnTo>
                    <a:pt x="255689" y="1359496"/>
                  </a:lnTo>
                  <a:lnTo>
                    <a:pt x="275729" y="1342326"/>
                  </a:lnTo>
                  <a:lnTo>
                    <a:pt x="279488" y="1338605"/>
                  </a:lnTo>
                  <a:lnTo>
                    <a:pt x="283019" y="1334693"/>
                  </a:lnTo>
                  <a:lnTo>
                    <a:pt x="286385" y="1330566"/>
                  </a:lnTo>
                  <a:lnTo>
                    <a:pt x="289763" y="1326502"/>
                  </a:lnTo>
                  <a:lnTo>
                    <a:pt x="312788" y="1285024"/>
                  </a:lnTo>
                  <a:lnTo>
                    <a:pt x="319925" y="1259624"/>
                  </a:lnTo>
                  <a:lnTo>
                    <a:pt x="320967" y="1254467"/>
                  </a:lnTo>
                  <a:lnTo>
                    <a:pt x="321767" y="1249210"/>
                  </a:lnTo>
                  <a:lnTo>
                    <a:pt x="322262" y="1243952"/>
                  </a:lnTo>
                  <a:lnTo>
                    <a:pt x="322808" y="1238694"/>
                  </a:lnTo>
                  <a:lnTo>
                    <a:pt x="323049" y="1233436"/>
                  </a:lnTo>
                  <a:lnTo>
                    <a:pt x="323049" y="1222819"/>
                  </a:lnTo>
                  <a:close/>
                </a:path>
                <a:path w="335914" h="4469765">
                  <a:moveTo>
                    <a:pt x="323049" y="722553"/>
                  </a:moveTo>
                  <a:lnTo>
                    <a:pt x="322808" y="717296"/>
                  </a:lnTo>
                  <a:lnTo>
                    <a:pt x="322262" y="712038"/>
                  </a:lnTo>
                  <a:lnTo>
                    <a:pt x="321767" y="706729"/>
                  </a:lnTo>
                  <a:lnTo>
                    <a:pt x="320967" y="701522"/>
                  </a:lnTo>
                  <a:lnTo>
                    <a:pt x="319925" y="696315"/>
                  </a:lnTo>
                  <a:lnTo>
                    <a:pt x="318935" y="691159"/>
                  </a:lnTo>
                  <a:lnTo>
                    <a:pt x="317639" y="686041"/>
                  </a:lnTo>
                  <a:lnTo>
                    <a:pt x="314566" y="675881"/>
                  </a:lnTo>
                  <a:lnTo>
                    <a:pt x="312788" y="670915"/>
                  </a:lnTo>
                  <a:lnTo>
                    <a:pt x="310743" y="666051"/>
                  </a:lnTo>
                  <a:lnTo>
                    <a:pt x="308711" y="661136"/>
                  </a:lnTo>
                  <a:lnTo>
                    <a:pt x="283019" y="621309"/>
                  </a:lnTo>
                  <a:lnTo>
                    <a:pt x="246849" y="590600"/>
                  </a:lnTo>
                  <a:lnTo>
                    <a:pt x="203339" y="571741"/>
                  </a:lnTo>
                  <a:lnTo>
                    <a:pt x="166827" y="566343"/>
                  </a:lnTo>
                  <a:lnTo>
                    <a:pt x="156260" y="566343"/>
                  </a:lnTo>
                  <a:lnTo>
                    <a:pt x="109588" y="574827"/>
                  </a:lnTo>
                  <a:lnTo>
                    <a:pt x="67411" y="596506"/>
                  </a:lnTo>
                  <a:lnTo>
                    <a:pt x="36652" y="625373"/>
                  </a:lnTo>
                  <a:lnTo>
                    <a:pt x="14338" y="661136"/>
                  </a:lnTo>
                  <a:lnTo>
                    <a:pt x="2082" y="701522"/>
                  </a:lnTo>
                  <a:lnTo>
                    <a:pt x="0" y="722553"/>
                  </a:lnTo>
                  <a:lnTo>
                    <a:pt x="0" y="733120"/>
                  </a:lnTo>
                  <a:lnTo>
                    <a:pt x="8534" y="779805"/>
                  </a:lnTo>
                  <a:lnTo>
                    <a:pt x="30162" y="821982"/>
                  </a:lnTo>
                  <a:lnTo>
                    <a:pt x="59080" y="852678"/>
                  </a:lnTo>
                  <a:lnTo>
                    <a:pt x="63144" y="856056"/>
                  </a:lnTo>
                  <a:lnTo>
                    <a:pt x="99707" y="877087"/>
                  </a:lnTo>
                  <a:lnTo>
                    <a:pt x="140436" y="888060"/>
                  </a:lnTo>
                  <a:lnTo>
                    <a:pt x="156260" y="889342"/>
                  </a:lnTo>
                  <a:lnTo>
                    <a:pt x="166827" y="889342"/>
                  </a:lnTo>
                  <a:lnTo>
                    <a:pt x="213461" y="880859"/>
                  </a:lnTo>
                  <a:lnTo>
                    <a:pt x="251269" y="862164"/>
                  </a:lnTo>
                  <a:lnTo>
                    <a:pt x="283019" y="834377"/>
                  </a:lnTo>
                  <a:lnTo>
                    <a:pt x="306489" y="799299"/>
                  </a:lnTo>
                  <a:lnTo>
                    <a:pt x="319925" y="759371"/>
                  </a:lnTo>
                  <a:lnTo>
                    <a:pt x="320967" y="754164"/>
                  </a:lnTo>
                  <a:lnTo>
                    <a:pt x="321767" y="748957"/>
                  </a:lnTo>
                  <a:lnTo>
                    <a:pt x="322262" y="743686"/>
                  </a:lnTo>
                  <a:lnTo>
                    <a:pt x="322808" y="738428"/>
                  </a:lnTo>
                  <a:lnTo>
                    <a:pt x="323049" y="733120"/>
                  </a:lnTo>
                  <a:lnTo>
                    <a:pt x="323049" y="722553"/>
                  </a:lnTo>
                  <a:close/>
                </a:path>
                <a:path w="335914" h="4469765">
                  <a:moveTo>
                    <a:pt x="323049" y="156222"/>
                  </a:moveTo>
                  <a:lnTo>
                    <a:pt x="322808" y="150964"/>
                  </a:lnTo>
                  <a:lnTo>
                    <a:pt x="322262" y="145707"/>
                  </a:lnTo>
                  <a:lnTo>
                    <a:pt x="321767" y="140436"/>
                  </a:lnTo>
                  <a:lnTo>
                    <a:pt x="320967" y="135178"/>
                  </a:lnTo>
                  <a:lnTo>
                    <a:pt x="319925" y="130022"/>
                  </a:lnTo>
                  <a:lnTo>
                    <a:pt x="318935" y="124815"/>
                  </a:lnTo>
                  <a:lnTo>
                    <a:pt x="303999" y="85382"/>
                  </a:lnTo>
                  <a:lnTo>
                    <a:pt x="286385" y="59080"/>
                  </a:lnTo>
                  <a:lnTo>
                    <a:pt x="283019" y="54965"/>
                  </a:lnTo>
                  <a:lnTo>
                    <a:pt x="279488" y="51041"/>
                  </a:lnTo>
                  <a:lnTo>
                    <a:pt x="275729" y="47320"/>
                  </a:lnTo>
                  <a:lnTo>
                    <a:pt x="272008" y="43561"/>
                  </a:lnTo>
                  <a:lnTo>
                    <a:pt x="233006" y="16573"/>
                  </a:lnTo>
                  <a:lnTo>
                    <a:pt x="187871" y="2082"/>
                  </a:lnTo>
                  <a:lnTo>
                    <a:pt x="166827" y="0"/>
                  </a:lnTo>
                  <a:lnTo>
                    <a:pt x="156260" y="0"/>
                  </a:lnTo>
                  <a:lnTo>
                    <a:pt x="109588" y="8483"/>
                  </a:lnTo>
                  <a:lnTo>
                    <a:pt x="71780" y="27228"/>
                  </a:lnTo>
                  <a:lnTo>
                    <a:pt x="47320" y="47320"/>
                  </a:lnTo>
                  <a:lnTo>
                    <a:pt x="43599" y="51041"/>
                  </a:lnTo>
                  <a:lnTo>
                    <a:pt x="16611" y="90043"/>
                  </a:lnTo>
                  <a:lnTo>
                    <a:pt x="2082" y="135178"/>
                  </a:lnTo>
                  <a:lnTo>
                    <a:pt x="0" y="156222"/>
                  </a:lnTo>
                  <a:lnTo>
                    <a:pt x="0" y="166839"/>
                  </a:lnTo>
                  <a:lnTo>
                    <a:pt x="8534" y="213461"/>
                  </a:lnTo>
                  <a:lnTo>
                    <a:pt x="27228" y="251269"/>
                  </a:lnTo>
                  <a:lnTo>
                    <a:pt x="54965" y="283019"/>
                  </a:lnTo>
                  <a:lnTo>
                    <a:pt x="90081" y="306438"/>
                  </a:lnTo>
                  <a:lnTo>
                    <a:pt x="135229" y="320967"/>
                  </a:lnTo>
                  <a:lnTo>
                    <a:pt x="156260" y="323049"/>
                  </a:lnTo>
                  <a:lnTo>
                    <a:pt x="166827" y="323049"/>
                  </a:lnTo>
                  <a:lnTo>
                    <a:pt x="213461" y="314566"/>
                  </a:lnTo>
                  <a:lnTo>
                    <a:pt x="255689" y="292887"/>
                  </a:lnTo>
                  <a:lnTo>
                    <a:pt x="275729" y="275729"/>
                  </a:lnTo>
                  <a:lnTo>
                    <a:pt x="279488" y="272008"/>
                  </a:lnTo>
                  <a:lnTo>
                    <a:pt x="283019" y="268084"/>
                  </a:lnTo>
                  <a:lnTo>
                    <a:pt x="286385" y="263969"/>
                  </a:lnTo>
                  <a:lnTo>
                    <a:pt x="289763" y="259905"/>
                  </a:lnTo>
                  <a:lnTo>
                    <a:pt x="312788" y="218427"/>
                  </a:lnTo>
                  <a:lnTo>
                    <a:pt x="319925" y="193027"/>
                  </a:lnTo>
                  <a:lnTo>
                    <a:pt x="320967" y="187871"/>
                  </a:lnTo>
                  <a:lnTo>
                    <a:pt x="321767" y="182613"/>
                  </a:lnTo>
                  <a:lnTo>
                    <a:pt x="322262" y="177355"/>
                  </a:lnTo>
                  <a:lnTo>
                    <a:pt x="322808" y="172097"/>
                  </a:lnTo>
                  <a:lnTo>
                    <a:pt x="323049" y="166839"/>
                  </a:lnTo>
                  <a:lnTo>
                    <a:pt x="323049" y="156222"/>
                  </a:lnTo>
                  <a:close/>
                </a:path>
                <a:path w="335914" h="4469765">
                  <a:moveTo>
                    <a:pt x="335457" y="4302569"/>
                  </a:moveTo>
                  <a:lnTo>
                    <a:pt x="326974" y="4255935"/>
                  </a:lnTo>
                  <a:lnTo>
                    <a:pt x="305295" y="4213720"/>
                  </a:lnTo>
                  <a:lnTo>
                    <a:pt x="272351" y="4179633"/>
                  </a:lnTo>
                  <a:lnTo>
                    <a:pt x="263664" y="4173588"/>
                  </a:lnTo>
                  <a:lnTo>
                    <a:pt x="259308" y="4170603"/>
                  </a:lnTo>
                  <a:lnTo>
                    <a:pt x="215798" y="4151757"/>
                  </a:lnTo>
                  <a:lnTo>
                    <a:pt x="179235" y="4146346"/>
                  </a:lnTo>
                  <a:lnTo>
                    <a:pt x="168668" y="4146346"/>
                  </a:lnTo>
                  <a:lnTo>
                    <a:pt x="121983" y="4154830"/>
                  </a:lnTo>
                  <a:lnTo>
                    <a:pt x="84239" y="4173588"/>
                  </a:lnTo>
                  <a:lnTo>
                    <a:pt x="79819" y="4176509"/>
                  </a:lnTo>
                  <a:lnTo>
                    <a:pt x="45732" y="4209504"/>
                  </a:lnTo>
                  <a:lnTo>
                    <a:pt x="39687" y="4218140"/>
                  </a:lnTo>
                  <a:lnTo>
                    <a:pt x="36703" y="4222547"/>
                  </a:lnTo>
                  <a:lnTo>
                    <a:pt x="17856" y="4266057"/>
                  </a:lnTo>
                  <a:lnTo>
                    <a:pt x="13246" y="4292054"/>
                  </a:lnTo>
                  <a:lnTo>
                    <a:pt x="12700" y="4297311"/>
                  </a:lnTo>
                  <a:lnTo>
                    <a:pt x="12446" y="4302569"/>
                  </a:lnTo>
                  <a:lnTo>
                    <a:pt x="12446" y="4313136"/>
                  </a:lnTo>
                  <a:lnTo>
                    <a:pt x="12700" y="4318444"/>
                  </a:lnTo>
                  <a:lnTo>
                    <a:pt x="13246" y="4323702"/>
                  </a:lnTo>
                  <a:lnTo>
                    <a:pt x="13741" y="4328960"/>
                  </a:lnTo>
                  <a:lnTo>
                    <a:pt x="26771" y="4374553"/>
                  </a:lnTo>
                  <a:lnTo>
                    <a:pt x="39687" y="4397565"/>
                  </a:lnTo>
                  <a:lnTo>
                    <a:pt x="42608" y="4401985"/>
                  </a:lnTo>
                  <a:lnTo>
                    <a:pt x="45732" y="4406252"/>
                  </a:lnTo>
                  <a:lnTo>
                    <a:pt x="49110" y="4410316"/>
                  </a:lnTo>
                  <a:lnTo>
                    <a:pt x="52476" y="4414444"/>
                  </a:lnTo>
                  <a:lnTo>
                    <a:pt x="88595" y="4445101"/>
                  </a:lnTo>
                  <a:lnTo>
                    <a:pt x="132156" y="4463948"/>
                  </a:lnTo>
                  <a:lnTo>
                    <a:pt x="168668" y="4469358"/>
                  </a:lnTo>
                  <a:lnTo>
                    <a:pt x="179235" y="4469358"/>
                  </a:lnTo>
                  <a:lnTo>
                    <a:pt x="225920" y="4460875"/>
                  </a:lnTo>
                  <a:lnTo>
                    <a:pt x="268084" y="4439196"/>
                  </a:lnTo>
                  <a:lnTo>
                    <a:pt x="276415" y="4432693"/>
                  </a:lnTo>
                  <a:lnTo>
                    <a:pt x="280492" y="4429366"/>
                  </a:lnTo>
                  <a:lnTo>
                    <a:pt x="298792" y="4410316"/>
                  </a:lnTo>
                  <a:lnTo>
                    <a:pt x="302171" y="4406252"/>
                  </a:lnTo>
                  <a:lnTo>
                    <a:pt x="323202" y="4369689"/>
                  </a:lnTo>
                  <a:lnTo>
                    <a:pt x="334162" y="4328960"/>
                  </a:lnTo>
                  <a:lnTo>
                    <a:pt x="335457" y="4313136"/>
                  </a:lnTo>
                  <a:lnTo>
                    <a:pt x="335457" y="4302569"/>
                  </a:lnTo>
                  <a:close/>
                </a:path>
                <a:path w="335914" h="4469765">
                  <a:moveTo>
                    <a:pt x="335457" y="1695196"/>
                  </a:moveTo>
                  <a:lnTo>
                    <a:pt x="326974" y="1648523"/>
                  </a:lnTo>
                  <a:lnTo>
                    <a:pt x="305295" y="1606346"/>
                  </a:lnTo>
                  <a:lnTo>
                    <a:pt x="298792" y="1598015"/>
                  </a:lnTo>
                  <a:lnTo>
                    <a:pt x="295465" y="1593951"/>
                  </a:lnTo>
                  <a:lnTo>
                    <a:pt x="276415" y="1575638"/>
                  </a:lnTo>
                  <a:lnTo>
                    <a:pt x="272351" y="1572272"/>
                  </a:lnTo>
                  <a:lnTo>
                    <a:pt x="230873" y="1549247"/>
                  </a:lnTo>
                  <a:lnTo>
                    <a:pt x="184543" y="1539227"/>
                  </a:lnTo>
                  <a:lnTo>
                    <a:pt x="179235" y="1538986"/>
                  </a:lnTo>
                  <a:lnTo>
                    <a:pt x="168668" y="1538986"/>
                  </a:lnTo>
                  <a:lnTo>
                    <a:pt x="121983" y="1547456"/>
                  </a:lnTo>
                  <a:lnTo>
                    <a:pt x="112166" y="1551279"/>
                  </a:lnTo>
                  <a:lnTo>
                    <a:pt x="107251" y="1553273"/>
                  </a:lnTo>
                  <a:lnTo>
                    <a:pt x="67411" y="1578965"/>
                  </a:lnTo>
                  <a:lnTo>
                    <a:pt x="39687" y="1610766"/>
                  </a:lnTo>
                  <a:lnTo>
                    <a:pt x="36703" y="1615135"/>
                  </a:lnTo>
                  <a:lnTo>
                    <a:pt x="17856" y="1658632"/>
                  </a:lnTo>
                  <a:lnTo>
                    <a:pt x="13246" y="1684629"/>
                  </a:lnTo>
                  <a:lnTo>
                    <a:pt x="12700" y="1689887"/>
                  </a:lnTo>
                  <a:lnTo>
                    <a:pt x="12446" y="1695196"/>
                  </a:lnTo>
                  <a:lnTo>
                    <a:pt x="12446" y="1705762"/>
                  </a:lnTo>
                  <a:lnTo>
                    <a:pt x="12700" y="1711020"/>
                  </a:lnTo>
                  <a:lnTo>
                    <a:pt x="13246" y="1716328"/>
                  </a:lnTo>
                  <a:lnTo>
                    <a:pt x="13741" y="1721586"/>
                  </a:lnTo>
                  <a:lnTo>
                    <a:pt x="26771" y="1767179"/>
                  </a:lnTo>
                  <a:lnTo>
                    <a:pt x="39687" y="1790204"/>
                  </a:lnTo>
                  <a:lnTo>
                    <a:pt x="42608" y="1794611"/>
                  </a:lnTo>
                  <a:lnTo>
                    <a:pt x="75603" y="1828698"/>
                  </a:lnTo>
                  <a:lnTo>
                    <a:pt x="84239" y="1834756"/>
                  </a:lnTo>
                  <a:lnTo>
                    <a:pt x="88595" y="1837728"/>
                  </a:lnTo>
                  <a:lnTo>
                    <a:pt x="112166" y="1849678"/>
                  </a:lnTo>
                  <a:lnTo>
                    <a:pt x="117030" y="1851723"/>
                  </a:lnTo>
                  <a:lnTo>
                    <a:pt x="158102" y="1861248"/>
                  </a:lnTo>
                  <a:lnTo>
                    <a:pt x="168668" y="1861985"/>
                  </a:lnTo>
                  <a:lnTo>
                    <a:pt x="179235" y="1861985"/>
                  </a:lnTo>
                  <a:lnTo>
                    <a:pt x="225920" y="1853501"/>
                  </a:lnTo>
                  <a:lnTo>
                    <a:pt x="263664" y="1834756"/>
                  </a:lnTo>
                  <a:lnTo>
                    <a:pt x="268084" y="1831822"/>
                  </a:lnTo>
                  <a:lnTo>
                    <a:pt x="272351" y="1828698"/>
                  </a:lnTo>
                  <a:lnTo>
                    <a:pt x="276415" y="1825320"/>
                  </a:lnTo>
                  <a:lnTo>
                    <a:pt x="280492" y="1822005"/>
                  </a:lnTo>
                  <a:lnTo>
                    <a:pt x="311200" y="1785835"/>
                  </a:lnTo>
                  <a:lnTo>
                    <a:pt x="330047" y="1742325"/>
                  </a:lnTo>
                  <a:lnTo>
                    <a:pt x="335457" y="1705762"/>
                  </a:lnTo>
                  <a:lnTo>
                    <a:pt x="335457" y="1695196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639751" y="1119468"/>
            <a:ext cx="5212819" cy="3866137"/>
          </a:xfrm>
          <a:prstGeom prst="rect">
            <a:avLst/>
          </a:prstGeom>
        </p:spPr>
        <p:txBody>
          <a:bodyPr vert="horz" wrap="square" lIns="0" tIns="10936" rIns="0" bIns="0" rtlCol="0">
            <a:spAutoFit/>
          </a:bodyPr>
          <a:lstStyle/>
          <a:p>
            <a:pPr marL="46725">
              <a:spcBef>
                <a:spcPts val="86"/>
              </a:spcBef>
            </a:pPr>
            <a:r>
              <a:rPr sz="1700" spc="43" dirty="0">
                <a:latin typeface="Book Antiqua"/>
                <a:cs typeface="Book Antiqua"/>
              </a:rPr>
              <a:t>Ложное</a:t>
            </a:r>
            <a:r>
              <a:rPr sz="1700" spc="4" dirty="0">
                <a:latin typeface="Book Antiqua"/>
                <a:cs typeface="Book Antiqua"/>
              </a:rPr>
              <a:t> </a:t>
            </a:r>
            <a:r>
              <a:rPr sz="1700" spc="35" dirty="0">
                <a:latin typeface="Book Antiqua"/>
                <a:cs typeface="Book Antiqua"/>
              </a:rPr>
              <a:t>переспрашивание</a:t>
            </a:r>
            <a:endParaRPr sz="1700">
              <a:latin typeface="Book Antiqua"/>
              <a:cs typeface="Book Antiqua"/>
            </a:endParaRPr>
          </a:p>
          <a:p>
            <a:pPr marL="32807" marR="3977">
              <a:lnSpc>
                <a:spcPct val="152700"/>
              </a:lnSpc>
              <a:spcBef>
                <a:spcPts val="407"/>
              </a:spcBef>
            </a:pPr>
            <a:r>
              <a:rPr sz="1700" spc="35" dirty="0">
                <a:latin typeface="Book Antiqua"/>
                <a:cs typeface="Book Antiqua"/>
              </a:rPr>
              <a:t>Показное </a:t>
            </a:r>
            <a:r>
              <a:rPr sz="1700" spc="39" dirty="0">
                <a:latin typeface="Book Antiqua"/>
                <a:cs typeface="Book Antiqua"/>
              </a:rPr>
              <a:t>безразличие </a:t>
            </a:r>
            <a:r>
              <a:rPr sz="1700" dirty="0">
                <a:latin typeface="Book Antiqua"/>
                <a:cs typeface="Book Antiqua"/>
              </a:rPr>
              <a:t>и </a:t>
            </a:r>
            <a:r>
              <a:rPr sz="1700" spc="47" dirty="0">
                <a:latin typeface="Book Antiqua"/>
                <a:cs typeface="Book Antiqua"/>
              </a:rPr>
              <a:t>невнимательность </a:t>
            </a:r>
            <a:r>
              <a:rPr sz="1700" spc="51" dirty="0">
                <a:latin typeface="Book Antiqua"/>
                <a:cs typeface="Book Antiqua"/>
              </a:rPr>
              <a:t> </a:t>
            </a:r>
            <a:r>
              <a:rPr sz="1700" spc="39" dirty="0">
                <a:latin typeface="Book Antiqua"/>
                <a:cs typeface="Book Antiqua"/>
              </a:rPr>
              <a:t>Поспешное</a:t>
            </a:r>
            <a:r>
              <a:rPr sz="1700" spc="16" dirty="0">
                <a:latin typeface="Book Antiqua"/>
                <a:cs typeface="Book Antiqua"/>
              </a:rPr>
              <a:t> </a:t>
            </a:r>
            <a:r>
              <a:rPr sz="1700" spc="43" dirty="0">
                <a:latin typeface="Book Antiqua"/>
                <a:cs typeface="Book Antiqua"/>
              </a:rPr>
              <a:t>перескакивание</a:t>
            </a:r>
            <a:r>
              <a:rPr sz="1700" spc="20" dirty="0">
                <a:latin typeface="Book Antiqua"/>
                <a:cs typeface="Book Antiqua"/>
              </a:rPr>
              <a:t> </a:t>
            </a:r>
            <a:r>
              <a:rPr sz="1700" spc="12" dirty="0">
                <a:latin typeface="Book Antiqua"/>
                <a:cs typeface="Book Antiqua"/>
              </a:rPr>
              <a:t>на</a:t>
            </a:r>
            <a:r>
              <a:rPr sz="1700" spc="20" dirty="0">
                <a:latin typeface="Book Antiqua"/>
                <a:cs typeface="Book Antiqua"/>
              </a:rPr>
              <a:t> </a:t>
            </a:r>
            <a:r>
              <a:rPr sz="1700" spc="-4" dirty="0">
                <a:latin typeface="Book Antiqua"/>
                <a:cs typeface="Book Antiqua"/>
              </a:rPr>
              <a:t>другую</a:t>
            </a:r>
            <a:r>
              <a:rPr sz="1700" spc="20" dirty="0">
                <a:latin typeface="Book Antiqua"/>
                <a:cs typeface="Book Antiqua"/>
              </a:rPr>
              <a:t> </a:t>
            </a:r>
            <a:r>
              <a:rPr sz="1700" spc="43" dirty="0">
                <a:latin typeface="Book Antiqua"/>
                <a:cs typeface="Book Antiqua"/>
              </a:rPr>
              <a:t>тему</a:t>
            </a:r>
            <a:endParaRPr sz="1700">
              <a:latin typeface="Book Antiqua"/>
              <a:cs typeface="Book Antiqua"/>
            </a:endParaRPr>
          </a:p>
          <a:p>
            <a:pPr marL="46725" marR="634272">
              <a:lnSpc>
                <a:spcPct val="126600"/>
              </a:lnSpc>
              <a:spcBef>
                <a:spcPts val="356"/>
              </a:spcBef>
            </a:pPr>
            <a:r>
              <a:rPr sz="1700" spc="23" dirty="0">
                <a:latin typeface="Book Antiqua"/>
                <a:cs typeface="Book Antiqua"/>
              </a:rPr>
              <a:t>Потвор</a:t>
            </a:r>
            <a:r>
              <a:rPr sz="1700" spc="23" dirty="0">
                <a:latin typeface="Calibri"/>
                <a:cs typeface="Calibri"/>
              </a:rPr>
              <a:t>(</a:t>
            </a:r>
            <a:r>
              <a:rPr sz="1700" spc="23" dirty="0">
                <a:latin typeface="Book Antiqua"/>
                <a:cs typeface="Book Antiqua"/>
              </a:rPr>
              <a:t>цитирование</a:t>
            </a:r>
            <a:r>
              <a:rPr sz="1700" spc="23" dirty="0">
                <a:latin typeface="Calibri"/>
                <a:cs typeface="Calibri"/>
              </a:rPr>
              <a:t>)</a:t>
            </a:r>
            <a:r>
              <a:rPr sz="1700" spc="39" dirty="0">
                <a:latin typeface="Calibri"/>
                <a:cs typeface="Calibri"/>
              </a:rPr>
              <a:t> </a:t>
            </a:r>
            <a:r>
              <a:rPr sz="1700" spc="82" dirty="0">
                <a:latin typeface="Book Antiqua"/>
                <a:cs typeface="Book Antiqua"/>
              </a:rPr>
              <a:t>слов</a:t>
            </a:r>
            <a:r>
              <a:rPr sz="1700" spc="4" dirty="0">
                <a:latin typeface="Book Antiqua"/>
                <a:cs typeface="Book Antiqua"/>
              </a:rPr>
              <a:t> </a:t>
            </a:r>
            <a:r>
              <a:rPr sz="1700" spc="35" dirty="0">
                <a:latin typeface="Book Antiqua"/>
                <a:cs typeface="Book Antiqua"/>
              </a:rPr>
              <a:t>оппонента </a:t>
            </a:r>
            <a:r>
              <a:rPr sz="1700" spc="-411" dirty="0">
                <a:latin typeface="Book Antiqua"/>
                <a:cs typeface="Book Antiqua"/>
              </a:rPr>
              <a:t> </a:t>
            </a:r>
            <a:r>
              <a:rPr sz="1700" spc="16" dirty="0">
                <a:latin typeface="Book Antiqua"/>
                <a:cs typeface="Book Antiqua"/>
              </a:rPr>
              <a:t>Мнимая</a:t>
            </a:r>
            <a:r>
              <a:rPr sz="1700" spc="20" dirty="0">
                <a:latin typeface="Book Antiqua"/>
                <a:cs typeface="Book Antiqua"/>
              </a:rPr>
              <a:t> </a:t>
            </a:r>
            <a:r>
              <a:rPr sz="1700" spc="35" dirty="0">
                <a:latin typeface="Book Antiqua"/>
                <a:cs typeface="Book Antiqua"/>
              </a:rPr>
              <a:t>ущербность</a:t>
            </a:r>
            <a:r>
              <a:rPr sz="1700" spc="35" dirty="0">
                <a:latin typeface="Calibri"/>
                <a:cs typeface="Calibri"/>
              </a:rPr>
              <a:t>(</a:t>
            </a:r>
            <a:r>
              <a:rPr sz="1700" spc="35" dirty="0">
                <a:latin typeface="Book Antiqua"/>
                <a:cs typeface="Book Antiqua"/>
              </a:rPr>
              <a:t>слабость</a:t>
            </a:r>
            <a:r>
              <a:rPr sz="1700" spc="35" dirty="0">
                <a:latin typeface="Calibri"/>
                <a:cs typeface="Calibri"/>
              </a:rPr>
              <a:t>)</a:t>
            </a:r>
            <a:endParaRPr sz="1700">
              <a:latin typeface="Calibri"/>
              <a:cs typeface="Calibri"/>
            </a:endParaRPr>
          </a:p>
          <a:p>
            <a:pPr marL="9942" marR="2272144" indent="13421">
              <a:lnSpc>
                <a:spcPct val="129400"/>
              </a:lnSpc>
              <a:spcBef>
                <a:spcPts val="517"/>
              </a:spcBef>
            </a:pPr>
            <a:r>
              <a:rPr sz="1700" spc="23" dirty="0">
                <a:latin typeface="Book Antiqua"/>
                <a:cs typeface="Book Antiqua"/>
              </a:rPr>
              <a:t>Ложная</a:t>
            </a:r>
            <a:r>
              <a:rPr sz="1700" dirty="0">
                <a:latin typeface="Book Antiqua"/>
                <a:cs typeface="Book Antiqua"/>
              </a:rPr>
              <a:t> </a:t>
            </a:r>
            <a:r>
              <a:rPr sz="1700" spc="43" dirty="0">
                <a:latin typeface="Book Antiqua"/>
                <a:cs typeface="Book Antiqua"/>
              </a:rPr>
              <a:t>влюбленность </a:t>
            </a:r>
            <a:r>
              <a:rPr sz="1700" spc="-407" dirty="0">
                <a:latin typeface="Book Antiqua"/>
                <a:cs typeface="Book Antiqua"/>
              </a:rPr>
              <a:t> </a:t>
            </a:r>
            <a:r>
              <a:rPr sz="1700" spc="35" dirty="0">
                <a:latin typeface="Book Antiqua"/>
                <a:cs typeface="Book Antiqua"/>
              </a:rPr>
              <a:t>Яростный </a:t>
            </a:r>
            <a:r>
              <a:rPr sz="1700" spc="20">
                <a:latin typeface="Book Antiqua"/>
                <a:cs typeface="Book Antiqua"/>
              </a:rPr>
              <a:t>напор </a:t>
            </a:r>
            <a:r>
              <a:rPr sz="1700" spc="23">
                <a:latin typeface="Book Antiqua"/>
                <a:cs typeface="Book Antiqua"/>
              </a:rPr>
              <a:t> </a:t>
            </a:r>
            <a:r>
              <a:rPr lang="ru-RU" sz="1700" spc="23" dirty="0" smtClean="0">
                <a:latin typeface="Book Antiqua"/>
                <a:cs typeface="Book Antiqua"/>
              </a:rPr>
              <a:t>    </a:t>
            </a:r>
            <a:r>
              <a:rPr sz="1700" spc="35" smtClean="0">
                <a:latin typeface="Book Antiqua"/>
                <a:cs typeface="Book Antiqua"/>
              </a:rPr>
              <a:t>Быстрый </a:t>
            </a:r>
            <a:r>
              <a:rPr sz="1700" spc="55" dirty="0">
                <a:latin typeface="Book Antiqua"/>
                <a:cs typeface="Book Antiqua"/>
              </a:rPr>
              <a:t>темп </a:t>
            </a:r>
            <a:r>
              <a:rPr sz="1700" spc="23" dirty="0">
                <a:latin typeface="Book Antiqua"/>
                <a:cs typeface="Book Antiqua"/>
              </a:rPr>
              <a:t>речи </a:t>
            </a:r>
            <a:r>
              <a:rPr sz="1700" spc="27" dirty="0">
                <a:latin typeface="Book Antiqua"/>
                <a:cs typeface="Book Antiqua"/>
              </a:rPr>
              <a:t> </a:t>
            </a:r>
            <a:r>
              <a:rPr sz="1700" spc="23" dirty="0">
                <a:latin typeface="Book Antiqua"/>
                <a:cs typeface="Book Antiqua"/>
              </a:rPr>
              <a:t>Ложная </a:t>
            </a:r>
            <a:r>
              <a:rPr sz="1700" spc="55">
                <a:latin typeface="Book Antiqua"/>
                <a:cs typeface="Book Antiqua"/>
              </a:rPr>
              <a:t>усталость </a:t>
            </a:r>
            <a:r>
              <a:rPr sz="1700" spc="59">
                <a:latin typeface="Book Antiqua"/>
                <a:cs typeface="Book Antiqua"/>
              </a:rPr>
              <a:t> </a:t>
            </a:r>
            <a:r>
              <a:rPr lang="ru-RU" sz="1700" spc="59" dirty="0" smtClean="0">
                <a:latin typeface="Book Antiqua"/>
                <a:cs typeface="Book Antiqua"/>
              </a:rPr>
              <a:t>             </a:t>
            </a:r>
            <a:r>
              <a:rPr sz="1700" spc="20" smtClean="0">
                <a:latin typeface="Book Antiqua"/>
                <a:cs typeface="Book Antiqua"/>
              </a:rPr>
              <a:t>Показ</a:t>
            </a:r>
            <a:r>
              <a:rPr sz="1700" spc="16" smtClean="0">
                <a:latin typeface="Book Antiqua"/>
                <a:cs typeface="Book Antiqua"/>
              </a:rPr>
              <a:t> </a:t>
            </a:r>
            <a:r>
              <a:rPr sz="1700" spc="39" dirty="0">
                <a:latin typeface="Book Antiqua"/>
                <a:cs typeface="Book Antiqua"/>
              </a:rPr>
              <a:t>авторитета</a:t>
            </a:r>
            <a:endParaRPr sz="1700">
              <a:latin typeface="Book Antiqua"/>
              <a:cs typeface="Book Antiqua"/>
            </a:endParaRPr>
          </a:p>
          <a:p>
            <a:pPr marL="41257">
              <a:spcBef>
                <a:spcPts val="102"/>
              </a:spcBef>
            </a:pPr>
            <a:r>
              <a:rPr sz="1700" spc="23" dirty="0">
                <a:latin typeface="Book Antiqua"/>
                <a:cs typeface="Book Antiqua"/>
              </a:rPr>
              <a:t>Специфическая</a:t>
            </a:r>
            <a:r>
              <a:rPr sz="1700" spc="20" dirty="0">
                <a:latin typeface="Book Antiqua"/>
                <a:cs typeface="Book Antiqua"/>
              </a:rPr>
              <a:t> </a:t>
            </a:r>
            <a:r>
              <a:rPr sz="1700" spc="35" dirty="0">
                <a:latin typeface="Book Antiqua"/>
                <a:cs typeface="Book Antiqua"/>
              </a:rPr>
              <a:t>терминология</a:t>
            </a:r>
            <a:endParaRPr sz="17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71600" y="4629150"/>
            <a:ext cx="276383" cy="220003"/>
          </a:xfrm>
          <a:custGeom>
            <a:avLst/>
            <a:gdLst/>
            <a:ahLst/>
            <a:cxnLst/>
            <a:rect l="l" t="t" r="r" b="b"/>
            <a:pathLst>
              <a:path w="323214" h="323215">
                <a:moveTo>
                  <a:pt x="166827" y="323062"/>
                </a:moveTo>
                <a:lnTo>
                  <a:pt x="156260" y="323062"/>
                </a:lnTo>
                <a:lnTo>
                  <a:pt x="150952" y="322757"/>
                </a:lnTo>
                <a:lnTo>
                  <a:pt x="109588" y="314579"/>
                </a:lnTo>
                <a:lnTo>
                  <a:pt x="67411" y="292900"/>
                </a:lnTo>
                <a:lnTo>
                  <a:pt x="47320" y="275729"/>
                </a:lnTo>
                <a:lnTo>
                  <a:pt x="43599" y="272008"/>
                </a:lnTo>
                <a:lnTo>
                  <a:pt x="16611" y="233019"/>
                </a:lnTo>
                <a:lnTo>
                  <a:pt x="2082" y="187871"/>
                </a:lnTo>
                <a:lnTo>
                  <a:pt x="0" y="166839"/>
                </a:lnTo>
                <a:lnTo>
                  <a:pt x="0" y="156222"/>
                </a:lnTo>
                <a:lnTo>
                  <a:pt x="8534" y="109588"/>
                </a:lnTo>
                <a:lnTo>
                  <a:pt x="27228" y="71793"/>
                </a:lnTo>
                <a:lnTo>
                  <a:pt x="47320" y="47332"/>
                </a:lnTo>
                <a:lnTo>
                  <a:pt x="51041" y="43561"/>
                </a:lnTo>
                <a:lnTo>
                  <a:pt x="90081" y="16573"/>
                </a:lnTo>
                <a:lnTo>
                  <a:pt x="135229" y="2082"/>
                </a:lnTo>
                <a:lnTo>
                  <a:pt x="156260" y="0"/>
                </a:lnTo>
                <a:lnTo>
                  <a:pt x="166827" y="0"/>
                </a:lnTo>
                <a:lnTo>
                  <a:pt x="213461" y="8483"/>
                </a:lnTo>
                <a:lnTo>
                  <a:pt x="255689" y="30162"/>
                </a:lnTo>
                <a:lnTo>
                  <a:pt x="275729" y="47332"/>
                </a:lnTo>
                <a:lnTo>
                  <a:pt x="279488" y="51054"/>
                </a:lnTo>
                <a:lnTo>
                  <a:pt x="283019" y="54965"/>
                </a:lnTo>
                <a:lnTo>
                  <a:pt x="286384" y="59093"/>
                </a:lnTo>
                <a:lnTo>
                  <a:pt x="289763" y="63157"/>
                </a:lnTo>
                <a:lnTo>
                  <a:pt x="312788" y="104635"/>
                </a:lnTo>
                <a:lnTo>
                  <a:pt x="319925" y="130035"/>
                </a:lnTo>
                <a:lnTo>
                  <a:pt x="320967" y="135191"/>
                </a:lnTo>
                <a:lnTo>
                  <a:pt x="321767" y="140449"/>
                </a:lnTo>
                <a:lnTo>
                  <a:pt x="322262" y="145707"/>
                </a:lnTo>
                <a:lnTo>
                  <a:pt x="322808" y="150964"/>
                </a:lnTo>
                <a:lnTo>
                  <a:pt x="323049" y="156222"/>
                </a:lnTo>
                <a:lnTo>
                  <a:pt x="323049" y="166839"/>
                </a:lnTo>
                <a:lnTo>
                  <a:pt x="322808" y="172097"/>
                </a:lnTo>
                <a:lnTo>
                  <a:pt x="322262" y="177355"/>
                </a:lnTo>
                <a:lnTo>
                  <a:pt x="321767" y="182613"/>
                </a:lnTo>
                <a:lnTo>
                  <a:pt x="320967" y="187871"/>
                </a:lnTo>
                <a:lnTo>
                  <a:pt x="319925" y="193039"/>
                </a:lnTo>
                <a:lnTo>
                  <a:pt x="318935" y="198247"/>
                </a:lnTo>
                <a:lnTo>
                  <a:pt x="303999" y="237680"/>
                </a:lnTo>
                <a:lnTo>
                  <a:pt x="286384" y="263982"/>
                </a:lnTo>
                <a:lnTo>
                  <a:pt x="283019" y="268097"/>
                </a:lnTo>
                <a:lnTo>
                  <a:pt x="279488" y="272008"/>
                </a:lnTo>
                <a:lnTo>
                  <a:pt x="275729" y="275729"/>
                </a:lnTo>
                <a:lnTo>
                  <a:pt x="272008" y="279501"/>
                </a:lnTo>
                <a:lnTo>
                  <a:pt x="233006" y="306489"/>
                </a:lnTo>
                <a:lnTo>
                  <a:pt x="187871" y="320979"/>
                </a:lnTo>
                <a:lnTo>
                  <a:pt x="172084" y="322757"/>
                </a:lnTo>
                <a:lnTo>
                  <a:pt x="166827" y="323062"/>
                </a:lnTo>
                <a:close/>
              </a:path>
            </a:pathLst>
          </a:custGeom>
          <a:solidFill>
            <a:srgbClr val="D5B9A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974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9925" y="524619"/>
            <a:ext cx="19548" cy="395055"/>
          </a:xfrm>
          <a:custGeom>
            <a:avLst/>
            <a:gdLst/>
            <a:ahLst/>
            <a:cxnLst/>
            <a:rect l="l" t="t" r="r" b="b"/>
            <a:pathLst>
              <a:path w="22860" h="580390">
                <a:moveTo>
                  <a:pt x="22275" y="580275"/>
                </a:moveTo>
                <a:lnTo>
                  <a:pt x="0" y="580275"/>
                </a:lnTo>
                <a:lnTo>
                  <a:pt x="0" y="0"/>
                </a:lnTo>
                <a:lnTo>
                  <a:pt x="22275" y="0"/>
                </a:lnTo>
                <a:lnTo>
                  <a:pt x="22275" y="580275"/>
                </a:lnTo>
                <a:close/>
              </a:path>
            </a:pathLst>
          </a:custGeom>
          <a:solidFill>
            <a:srgbClr val="F5ED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206" y="1214929"/>
            <a:ext cx="1233484" cy="152018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048" y="2838290"/>
            <a:ext cx="1204934" cy="15272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76049" y="1274200"/>
            <a:ext cx="1228695" cy="14142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76049" y="2838290"/>
            <a:ext cx="1228695" cy="153155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59979" y="591322"/>
            <a:ext cx="5610202" cy="412156"/>
          </a:xfrm>
          <a:prstGeom prst="rect">
            <a:avLst/>
          </a:prstGeom>
        </p:spPr>
        <p:txBody>
          <a:bodyPr vert="horz" wrap="square" lIns="0" tIns="11930" rIns="0" bIns="0" rtlCol="0">
            <a:spAutoFit/>
          </a:bodyPr>
          <a:lstStyle/>
          <a:p>
            <a:pPr marL="9942">
              <a:spcBef>
                <a:spcPts val="94"/>
              </a:spcBef>
            </a:pPr>
            <a:r>
              <a:rPr sz="2600" spc="39" dirty="0">
                <a:solidFill>
                  <a:srgbClr val="F5EDE7"/>
                </a:solidFill>
              </a:rPr>
              <a:t>Книги</a:t>
            </a:r>
            <a:r>
              <a:rPr sz="2600" spc="27" dirty="0">
                <a:solidFill>
                  <a:srgbClr val="F5EDE7"/>
                </a:solidFill>
              </a:rPr>
              <a:t> </a:t>
            </a:r>
            <a:r>
              <a:rPr sz="2600" spc="47" dirty="0">
                <a:solidFill>
                  <a:srgbClr val="F5EDE7"/>
                </a:solidFill>
              </a:rPr>
              <a:t>про</a:t>
            </a:r>
            <a:r>
              <a:rPr sz="2600" spc="31" dirty="0">
                <a:solidFill>
                  <a:srgbClr val="F5EDE7"/>
                </a:solidFill>
              </a:rPr>
              <a:t> </a:t>
            </a:r>
            <a:r>
              <a:rPr sz="2600" spc="94" dirty="0">
                <a:solidFill>
                  <a:srgbClr val="F5EDE7"/>
                </a:solidFill>
              </a:rPr>
              <a:t>манипулирование</a:t>
            </a:r>
            <a:endParaRPr sz="2600"/>
          </a:p>
        </p:txBody>
      </p:sp>
      <p:sp>
        <p:nvSpPr>
          <p:cNvPr id="9" name="object 9"/>
          <p:cNvSpPr txBox="1"/>
          <p:nvPr/>
        </p:nvSpPr>
        <p:spPr>
          <a:xfrm>
            <a:off x="1613393" y="1512057"/>
            <a:ext cx="3258500" cy="736325"/>
          </a:xfrm>
          <a:prstGeom prst="rect">
            <a:avLst/>
          </a:prstGeom>
        </p:spPr>
        <p:txBody>
          <a:bodyPr vert="horz" wrap="square" lIns="0" tIns="12924" rIns="0" bIns="0" rtlCol="0">
            <a:spAutoFit/>
          </a:bodyPr>
          <a:lstStyle/>
          <a:p>
            <a:pPr marL="727225">
              <a:spcBef>
                <a:spcPts val="102"/>
              </a:spcBef>
            </a:pPr>
            <a:r>
              <a:rPr sz="1600" spc="59" dirty="0">
                <a:solidFill>
                  <a:srgbClr val="F5EDE7"/>
                </a:solidFill>
                <a:latin typeface="Book Antiqua"/>
                <a:cs typeface="Book Antiqua"/>
              </a:rPr>
              <a:t>В</a:t>
            </a:r>
            <a:r>
              <a:rPr sz="1600" spc="59" dirty="0">
                <a:solidFill>
                  <a:srgbClr val="F5EDE7"/>
                </a:solidFill>
                <a:latin typeface="Calibri"/>
                <a:cs typeface="Calibri"/>
              </a:rPr>
              <a:t>.</a:t>
            </a:r>
            <a:r>
              <a:rPr sz="1600" spc="59" dirty="0">
                <a:solidFill>
                  <a:srgbClr val="F5EDE7"/>
                </a:solidFill>
                <a:latin typeface="Book Antiqua"/>
                <a:cs typeface="Book Antiqua"/>
              </a:rPr>
              <a:t>П</a:t>
            </a:r>
            <a:r>
              <a:rPr sz="1600" spc="59" dirty="0">
                <a:solidFill>
                  <a:srgbClr val="F5EDE7"/>
                </a:solidFill>
                <a:latin typeface="Calibri"/>
                <a:cs typeface="Calibri"/>
              </a:rPr>
              <a:t>.</a:t>
            </a:r>
            <a:r>
              <a:rPr sz="1600" spc="59" dirty="0">
                <a:solidFill>
                  <a:srgbClr val="F5EDE7"/>
                </a:solidFill>
                <a:latin typeface="Book Antiqua"/>
                <a:cs typeface="Book Antiqua"/>
              </a:rPr>
              <a:t>ШЕЙНОВ</a:t>
            </a:r>
            <a:endParaRPr sz="1600">
              <a:latin typeface="Book Antiqua"/>
              <a:cs typeface="Book Antiqua"/>
            </a:endParaRPr>
          </a:p>
          <a:p>
            <a:pPr>
              <a:spcBef>
                <a:spcPts val="27"/>
              </a:spcBef>
            </a:pPr>
            <a:endParaRPr sz="1500">
              <a:latin typeface="Book Antiqua"/>
              <a:cs typeface="Book Antiqua"/>
            </a:endParaRPr>
          </a:p>
          <a:p>
            <a:pPr marL="9942"/>
            <a:r>
              <a:rPr sz="1600" spc="59" dirty="0">
                <a:solidFill>
                  <a:srgbClr val="F5EDE7"/>
                </a:solidFill>
                <a:latin typeface="Book Antiqua"/>
                <a:cs typeface="Book Antiqua"/>
              </a:rPr>
              <a:t>Искусство</a:t>
            </a:r>
            <a:r>
              <a:rPr sz="1600" spc="12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23" dirty="0">
                <a:solidFill>
                  <a:srgbClr val="F5EDE7"/>
                </a:solidFill>
                <a:latin typeface="Book Antiqua"/>
                <a:cs typeface="Book Antiqua"/>
              </a:rPr>
              <a:t>управлять</a:t>
            </a:r>
            <a:r>
              <a:rPr sz="1600" spc="16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43" dirty="0">
                <a:solidFill>
                  <a:srgbClr val="F5EDE7"/>
                </a:solidFill>
                <a:latin typeface="Book Antiqua"/>
                <a:cs typeface="Book Antiqua"/>
              </a:rPr>
              <a:t>людьми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1260" y="3016512"/>
            <a:ext cx="3220491" cy="1099065"/>
          </a:xfrm>
          <a:prstGeom prst="rect">
            <a:avLst/>
          </a:prstGeom>
        </p:spPr>
        <p:txBody>
          <a:bodyPr vert="horz" wrap="square" lIns="0" tIns="9444" rIns="0" bIns="0" rtlCol="0">
            <a:spAutoFit/>
          </a:bodyPr>
          <a:lstStyle/>
          <a:p>
            <a:pPr marL="548277">
              <a:spcBef>
                <a:spcPts val="74"/>
              </a:spcBef>
            </a:pPr>
            <a:r>
              <a:rPr sz="1900" spc="8" dirty="0">
                <a:solidFill>
                  <a:srgbClr val="F5EDE7"/>
                </a:solidFill>
                <a:latin typeface="Book Antiqua"/>
                <a:cs typeface="Book Antiqua"/>
              </a:rPr>
              <a:t>В</a:t>
            </a:r>
            <a:r>
              <a:rPr sz="1900" spc="8" dirty="0">
                <a:solidFill>
                  <a:srgbClr val="F5EDE7"/>
                </a:solidFill>
                <a:latin typeface="Calibri"/>
                <a:cs typeface="Calibri"/>
              </a:rPr>
              <a:t>.</a:t>
            </a:r>
            <a:r>
              <a:rPr sz="1900" spc="8" dirty="0">
                <a:solidFill>
                  <a:srgbClr val="F5EDE7"/>
                </a:solidFill>
                <a:latin typeface="Book Antiqua"/>
                <a:cs typeface="Book Antiqua"/>
              </a:rPr>
              <a:t>В</a:t>
            </a:r>
            <a:r>
              <a:rPr sz="1900" spc="8" dirty="0">
                <a:solidFill>
                  <a:srgbClr val="F5EDE7"/>
                </a:solidFill>
                <a:latin typeface="Calibri"/>
                <a:cs typeface="Calibri"/>
              </a:rPr>
              <a:t>.</a:t>
            </a:r>
            <a:r>
              <a:rPr sz="1900" spc="8" dirty="0">
                <a:solidFill>
                  <a:srgbClr val="F5EDE7"/>
                </a:solidFill>
                <a:latin typeface="Book Antiqua"/>
                <a:cs typeface="Book Antiqua"/>
              </a:rPr>
              <a:t>АДАМЧИК</a:t>
            </a:r>
            <a:endParaRPr sz="1900">
              <a:latin typeface="Book Antiqua"/>
              <a:cs typeface="Book Antiqua"/>
            </a:endParaRPr>
          </a:p>
          <a:p>
            <a:pPr marL="9942" marR="3977" indent="234621">
              <a:lnSpc>
                <a:spcPct val="114799"/>
              </a:lnSpc>
              <a:spcBef>
                <a:spcPts val="1820"/>
              </a:spcBef>
            </a:pPr>
            <a:r>
              <a:rPr sz="1600" spc="114" dirty="0">
                <a:solidFill>
                  <a:srgbClr val="F5EDE7"/>
                </a:solidFill>
                <a:latin typeface="Calibri"/>
                <a:cs typeface="Calibri"/>
              </a:rPr>
              <a:t>330 </a:t>
            </a:r>
            <a:r>
              <a:rPr sz="1600" spc="63" dirty="0">
                <a:solidFill>
                  <a:srgbClr val="F5EDE7"/>
                </a:solidFill>
                <a:latin typeface="Book Antiqua"/>
                <a:cs typeface="Book Antiqua"/>
              </a:rPr>
              <a:t>способов </a:t>
            </a:r>
            <a:r>
              <a:rPr sz="1600" spc="27" dirty="0">
                <a:solidFill>
                  <a:srgbClr val="F5EDE7"/>
                </a:solidFill>
                <a:latin typeface="Book Antiqua"/>
                <a:cs typeface="Book Antiqua"/>
              </a:rPr>
              <a:t>успешного </a:t>
            </a:r>
            <a:r>
              <a:rPr sz="1600" spc="31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16" dirty="0">
                <a:solidFill>
                  <a:srgbClr val="F5EDE7"/>
                </a:solidFill>
                <a:latin typeface="Book Antiqua"/>
                <a:cs typeface="Book Antiqua"/>
              </a:rPr>
              <a:t>манипулирования</a:t>
            </a:r>
            <a:r>
              <a:rPr sz="1600" spc="-16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51" dirty="0">
                <a:solidFill>
                  <a:srgbClr val="F5EDE7"/>
                </a:solidFill>
                <a:latin typeface="Book Antiqua"/>
                <a:cs typeface="Book Antiqua"/>
              </a:rPr>
              <a:t>человеком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39106" y="1519857"/>
            <a:ext cx="2358761" cy="705547"/>
          </a:xfrm>
          <a:prstGeom prst="rect">
            <a:avLst/>
          </a:prstGeom>
        </p:spPr>
        <p:txBody>
          <a:bodyPr vert="horz" wrap="square" lIns="0" tIns="12924" rIns="0" bIns="0" rtlCol="0">
            <a:spAutoFit/>
          </a:bodyPr>
          <a:lstStyle/>
          <a:p>
            <a:pPr marL="9942">
              <a:spcBef>
                <a:spcPts val="102"/>
              </a:spcBef>
            </a:pPr>
            <a:r>
              <a:rPr sz="1600" spc="164" dirty="0">
                <a:solidFill>
                  <a:srgbClr val="F5EDE7"/>
                </a:solidFill>
                <a:latin typeface="Book Antiqua"/>
                <a:cs typeface="Book Antiqua"/>
              </a:rPr>
              <a:t>РОБЕРТ</a:t>
            </a:r>
            <a:r>
              <a:rPr sz="1600" spc="-20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55" dirty="0">
                <a:solidFill>
                  <a:srgbClr val="F5EDE7"/>
                </a:solidFill>
                <a:latin typeface="Book Antiqua"/>
                <a:cs typeface="Book Antiqua"/>
              </a:rPr>
              <a:t>ЧАЛДИНИ</a:t>
            </a:r>
            <a:endParaRPr sz="1600">
              <a:latin typeface="Book Antiqua"/>
              <a:cs typeface="Book Antiqua"/>
            </a:endParaRPr>
          </a:p>
          <a:p>
            <a:pPr>
              <a:spcBef>
                <a:spcPts val="12"/>
              </a:spcBef>
            </a:pPr>
            <a:endParaRPr sz="1500">
              <a:latin typeface="Book Antiqua"/>
              <a:cs typeface="Book Antiqua"/>
            </a:endParaRPr>
          </a:p>
          <a:p>
            <a:pPr marL="221697">
              <a:spcBef>
                <a:spcPts val="4"/>
              </a:spcBef>
            </a:pPr>
            <a:r>
              <a:rPr spc="39" dirty="0">
                <a:solidFill>
                  <a:srgbClr val="F5EDE7"/>
                </a:solidFill>
                <a:latin typeface="Book Antiqua"/>
                <a:cs typeface="Book Antiqua"/>
              </a:rPr>
              <a:t>Психология</a:t>
            </a:r>
            <a:r>
              <a:rPr spc="-12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pc="31" dirty="0">
                <a:solidFill>
                  <a:srgbClr val="F5EDE7"/>
                </a:solidFill>
                <a:latin typeface="Book Antiqua"/>
                <a:cs typeface="Book Antiqua"/>
              </a:rPr>
              <a:t>влияния</a:t>
            </a:r>
            <a:endParaRPr>
              <a:latin typeface="Book Antiqua"/>
              <a:cs typeface="Book Antiqu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70046" y="2903922"/>
            <a:ext cx="2596049" cy="1372023"/>
          </a:xfrm>
          <a:prstGeom prst="rect">
            <a:avLst/>
          </a:prstGeom>
        </p:spPr>
        <p:txBody>
          <a:bodyPr vert="horz" wrap="square" lIns="0" tIns="12427" rIns="0" bIns="0" rtlCol="0">
            <a:spAutoFit/>
          </a:bodyPr>
          <a:lstStyle/>
          <a:p>
            <a:pPr marR="36287" algn="ctr">
              <a:spcBef>
                <a:spcPts val="98"/>
              </a:spcBef>
            </a:pPr>
            <a:r>
              <a:rPr sz="1600" spc="86" dirty="0">
                <a:solidFill>
                  <a:srgbClr val="F5EDE7"/>
                </a:solidFill>
                <a:latin typeface="Book Antiqua"/>
                <a:cs typeface="Book Antiqua"/>
              </a:rPr>
              <a:t>ДЕЙЛ</a:t>
            </a:r>
            <a:r>
              <a:rPr sz="1600" spc="-4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86" dirty="0">
                <a:solidFill>
                  <a:srgbClr val="F5EDE7"/>
                </a:solidFill>
                <a:latin typeface="Book Antiqua"/>
                <a:cs typeface="Book Antiqua"/>
              </a:rPr>
              <a:t>КАРНЕГИ</a:t>
            </a:r>
            <a:endParaRPr sz="1600">
              <a:latin typeface="Book Antiqua"/>
              <a:cs typeface="Book Antiqua"/>
            </a:endParaRPr>
          </a:p>
          <a:p>
            <a:pPr marL="9942" marR="3977" algn="ctr">
              <a:lnSpc>
                <a:spcPct val="115900"/>
              </a:lnSpc>
              <a:spcBef>
                <a:spcPts val="1577"/>
              </a:spcBef>
            </a:pPr>
            <a:r>
              <a:rPr sz="1600" spc="-16" dirty="0">
                <a:solidFill>
                  <a:srgbClr val="F5EDE7"/>
                </a:solidFill>
                <a:latin typeface="Book Antiqua"/>
                <a:cs typeface="Book Antiqua"/>
              </a:rPr>
              <a:t>Как</a:t>
            </a:r>
            <a:r>
              <a:rPr sz="1600" spc="-12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47" dirty="0">
                <a:solidFill>
                  <a:srgbClr val="F5EDE7"/>
                </a:solidFill>
                <a:latin typeface="Book Antiqua"/>
                <a:cs typeface="Book Antiqua"/>
              </a:rPr>
              <a:t>завоевывать</a:t>
            </a:r>
            <a:r>
              <a:rPr sz="1600" spc="-8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27" dirty="0">
                <a:solidFill>
                  <a:srgbClr val="F5EDE7"/>
                </a:solidFill>
                <a:latin typeface="Book Antiqua"/>
                <a:cs typeface="Book Antiqua"/>
              </a:rPr>
              <a:t>друзей </a:t>
            </a:r>
            <a:r>
              <a:rPr sz="1600" spc="-391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-4" dirty="0">
                <a:solidFill>
                  <a:srgbClr val="F5EDE7"/>
                </a:solidFill>
                <a:latin typeface="Book Antiqua"/>
                <a:cs typeface="Book Antiqua"/>
              </a:rPr>
              <a:t>и </a:t>
            </a:r>
            <a:r>
              <a:rPr sz="1600" spc="31" dirty="0">
                <a:solidFill>
                  <a:srgbClr val="F5EDE7"/>
                </a:solidFill>
                <a:latin typeface="Book Antiqua"/>
                <a:cs typeface="Book Antiqua"/>
              </a:rPr>
              <a:t>оказывать влияние </a:t>
            </a:r>
            <a:r>
              <a:rPr sz="1600" spc="4" dirty="0">
                <a:solidFill>
                  <a:srgbClr val="F5EDE7"/>
                </a:solidFill>
                <a:latin typeface="Book Antiqua"/>
                <a:cs typeface="Book Antiqua"/>
              </a:rPr>
              <a:t>на </a:t>
            </a:r>
            <a:r>
              <a:rPr sz="1600" spc="-391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600" spc="43" dirty="0">
                <a:solidFill>
                  <a:srgbClr val="F5EDE7"/>
                </a:solidFill>
                <a:latin typeface="Book Antiqua"/>
                <a:cs typeface="Book Antiqua"/>
              </a:rPr>
              <a:t>людей</a:t>
            </a:r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453" y="4209449"/>
            <a:ext cx="19548" cy="409751"/>
          </a:xfrm>
          <a:custGeom>
            <a:avLst/>
            <a:gdLst/>
            <a:ahLst/>
            <a:cxnLst/>
            <a:rect l="l" t="t" r="r" b="b"/>
            <a:pathLst>
              <a:path w="22860" h="601979">
                <a:moveTo>
                  <a:pt x="22326" y="601510"/>
                </a:moveTo>
                <a:lnTo>
                  <a:pt x="0" y="601510"/>
                </a:lnTo>
                <a:lnTo>
                  <a:pt x="0" y="0"/>
                </a:lnTo>
                <a:lnTo>
                  <a:pt x="22326" y="0"/>
                </a:lnTo>
                <a:lnTo>
                  <a:pt x="22326" y="601510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050972" y="1909032"/>
            <a:ext cx="5042054" cy="1442547"/>
          </a:xfrm>
          <a:prstGeom prst="rect">
            <a:avLst/>
          </a:prstGeom>
        </p:spPr>
        <p:txBody>
          <a:bodyPr vert="horz" wrap="square" lIns="0" tIns="9942" rIns="0" bIns="0" rtlCol="0">
            <a:spAutoFit/>
          </a:bodyPr>
          <a:lstStyle/>
          <a:p>
            <a:pPr marR="3977" indent="-30322" algn="ctr">
              <a:lnSpc>
                <a:spcPct val="107200"/>
              </a:lnSpc>
              <a:spcBef>
                <a:spcPts val="78"/>
              </a:spcBef>
            </a:pPr>
            <a:r>
              <a:rPr spc="86" dirty="0"/>
              <a:t>Тот, </a:t>
            </a:r>
            <a:r>
              <a:rPr spc="-86" dirty="0"/>
              <a:t>у </a:t>
            </a:r>
            <a:r>
              <a:rPr spc="89" dirty="0"/>
              <a:t>кого </a:t>
            </a:r>
            <a:r>
              <a:rPr spc="98" dirty="0"/>
              <a:t>нет </a:t>
            </a:r>
            <a:r>
              <a:rPr spc="168" dirty="0"/>
              <a:t>своей </a:t>
            </a:r>
            <a:r>
              <a:rPr spc="172" dirty="0"/>
              <a:t> </a:t>
            </a:r>
            <a:r>
              <a:rPr spc="94" dirty="0"/>
              <a:t>стратегии,</a:t>
            </a:r>
            <a:r>
              <a:rPr spc="82" dirty="0"/>
              <a:t> </a:t>
            </a:r>
            <a:r>
              <a:rPr spc="106" dirty="0"/>
              <a:t>попадает</a:t>
            </a:r>
            <a:r>
              <a:rPr spc="27" dirty="0"/>
              <a:t> </a:t>
            </a:r>
            <a:r>
              <a:rPr spc="94" dirty="0"/>
              <a:t>под </a:t>
            </a:r>
            <a:r>
              <a:rPr spc="-719" dirty="0"/>
              <a:t> </a:t>
            </a:r>
            <a:r>
              <a:rPr spc="94" dirty="0"/>
              <a:t>влияние</a:t>
            </a:r>
            <a:r>
              <a:rPr spc="23" dirty="0"/>
              <a:t> </a:t>
            </a:r>
            <a:r>
              <a:rPr spc="59" dirty="0"/>
              <a:t>чужой</a:t>
            </a:r>
            <a:r>
              <a:rPr spc="23" dirty="0"/>
              <a:t> </a:t>
            </a:r>
            <a:r>
              <a:rPr spc="55" dirty="0"/>
              <a:t>тактики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39541" y="3621311"/>
            <a:ext cx="2029707" cy="213607"/>
          </a:xfrm>
          <a:prstGeom prst="rect">
            <a:avLst/>
          </a:prstGeom>
        </p:spPr>
        <p:txBody>
          <a:bodyPr vert="horz" wrap="square" lIns="0" tIns="13421" rIns="0" bIns="0" rtlCol="0">
            <a:spAutoFit/>
          </a:bodyPr>
          <a:lstStyle/>
          <a:p>
            <a:pPr marL="9942">
              <a:spcBef>
                <a:spcPts val="106"/>
              </a:spcBef>
            </a:pPr>
            <a:r>
              <a:rPr sz="1300" spc="86" dirty="0">
                <a:solidFill>
                  <a:srgbClr val="323232"/>
                </a:solidFill>
                <a:latin typeface="Book Antiqua"/>
                <a:cs typeface="Book Antiqua"/>
              </a:rPr>
              <a:t>УИНСТОН</a:t>
            </a:r>
            <a:r>
              <a:rPr sz="1300" spc="-16" dirty="0">
                <a:solidFill>
                  <a:srgbClr val="323232"/>
                </a:solidFill>
                <a:latin typeface="Book Antiqua"/>
                <a:cs typeface="Book Antiqua"/>
              </a:rPr>
              <a:t> </a:t>
            </a:r>
            <a:r>
              <a:rPr sz="1300" spc="98" dirty="0">
                <a:solidFill>
                  <a:srgbClr val="323232"/>
                </a:solidFill>
                <a:latin typeface="Book Antiqua"/>
                <a:cs typeface="Book Antiqua"/>
              </a:rPr>
              <a:t>ЧЕРЧИЛЬ</a:t>
            </a:r>
            <a:endParaRPr sz="13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125345"/>
            <a:ext cx="9144000" cy="1274965"/>
          </a:xfrm>
          <a:custGeom>
            <a:avLst/>
            <a:gdLst/>
            <a:ahLst/>
            <a:cxnLst/>
            <a:rect l="l" t="t" r="r" b="b"/>
            <a:pathLst>
              <a:path w="10693400" h="1527810">
                <a:moveTo>
                  <a:pt x="0" y="1527378"/>
                </a:moveTo>
                <a:lnTo>
                  <a:pt x="0" y="0"/>
                </a:lnTo>
                <a:lnTo>
                  <a:pt x="10693400" y="0"/>
                </a:lnTo>
                <a:lnTo>
                  <a:pt x="10693400" y="1527378"/>
                </a:lnTo>
                <a:lnTo>
                  <a:pt x="0" y="1527378"/>
                </a:lnTo>
                <a:close/>
              </a:path>
            </a:pathLst>
          </a:custGeom>
          <a:solidFill>
            <a:srgbClr val="D5B9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0" y="4594572"/>
            <a:ext cx="9144000" cy="808160"/>
          </a:xfrm>
          <a:custGeom>
            <a:avLst/>
            <a:gdLst/>
            <a:ahLst/>
            <a:cxnLst/>
            <a:rect l="l" t="t" r="r" b="b"/>
            <a:pathLst>
              <a:path w="10693400" h="1527810">
                <a:moveTo>
                  <a:pt x="0" y="1527378"/>
                </a:moveTo>
                <a:lnTo>
                  <a:pt x="0" y="0"/>
                </a:lnTo>
                <a:lnTo>
                  <a:pt x="10693400" y="0"/>
                </a:lnTo>
                <a:lnTo>
                  <a:pt x="10693400" y="1527378"/>
                </a:lnTo>
                <a:lnTo>
                  <a:pt x="0" y="1527378"/>
                </a:lnTo>
                <a:close/>
              </a:path>
            </a:pathLst>
          </a:custGeom>
          <a:solidFill>
            <a:srgbClr val="D5B9A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6884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5ED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39173" y="2336696"/>
            <a:ext cx="705348" cy="15560"/>
          </a:xfrm>
          <a:custGeom>
            <a:avLst/>
            <a:gdLst/>
            <a:ahLst/>
            <a:cxnLst/>
            <a:rect l="l" t="t" r="r" b="b"/>
            <a:pathLst>
              <a:path w="824865" h="22860">
                <a:moveTo>
                  <a:pt x="824255" y="22326"/>
                </a:moveTo>
                <a:lnTo>
                  <a:pt x="0" y="22326"/>
                </a:lnTo>
                <a:lnTo>
                  <a:pt x="0" y="0"/>
                </a:lnTo>
                <a:lnTo>
                  <a:pt x="824255" y="0"/>
                </a:lnTo>
                <a:lnTo>
                  <a:pt x="824255" y="22326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3936" y="1388970"/>
            <a:ext cx="2534148" cy="1895747"/>
          </a:xfrm>
          <a:custGeom>
            <a:avLst/>
            <a:gdLst/>
            <a:ahLst/>
            <a:cxnLst/>
            <a:rect l="l" t="t" r="r" b="b"/>
            <a:pathLst>
              <a:path w="2963545" h="2785110">
                <a:moveTo>
                  <a:pt x="2962973" y="2784729"/>
                </a:moveTo>
                <a:lnTo>
                  <a:pt x="0" y="2784729"/>
                </a:lnTo>
                <a:lnTo>
                  <a:pt x="0" y="0"/>
                </a:lnTo>
                <a:lnTo>
                  <a:pt x="2962973" y="0"/>
                </a:lnTo>
                <a:lnTo>
                  <a:pt x="2962973" y="2784729"/>
                </a:lnTo>
                <a:close/>
              </a:path>
            </a:pathLst>
          </a:custGeom>
          <a:solidFill>
            <a:srgbClr val="D5B9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88876" y="1748549"/>
            <a:ext cx="5149744" cy="1116249"/>
          </a:xfrm>
          <a:prstGeom prst="rect">
            <a:avLst/>
          </a:prstGeom>
        </p:spPr>
        <p:txBody>
          <a:bodyPr vert="horz" wrap="square" lIns="0" tIns="9444" rIns="0" bIns="0" rtlCol="0">
            <a:spAutoFit/>
          </a:bodyPr>
          <a:lstStyle/>
          <a:p>
            <a:pPr marL="391697" marR="3977" indent="-382253">
              <a:lnSpc>
                <a:spcPct val="116399"/>
              </a:lnSpc>
              <a:spcBef>
                <a:spcPts val="74"/>
              </a:spcBef>
            </a:pPr>
            <a:r>
              <a:rPr sz="3100" spc="35" dirty="0">
                <a:solidFill>
                  <a:srgbClr val="000000"/>
                </a:solidFill>
              </a:rPr>
              <a:t>Манипуляция</a:t>
            </a:r>
            <a:r>
              <a:rPr sz="3100" b="0" spc="493" dirty="0">
                <a:solidFill>
                  <a:srgbClr val="000000"/>
                </a:solidFill>
              </a:rPr>
              <a:t>-</a:t>
            </a:r>
            <a:r>
              <a:rPr sz="3100" b="0" spc="86" dirty="0">
                <a:solidFill>
                  <a:srgbClr val="000000"/>
                </a:solidFill>
              </a:rPr>
              <a:t>скрытое  </a:t>
            </a:r>
            <a:r>
              <a:rPr sz="3100" b="0" spc="59" dirty="0">
                <a:solidFill>
                  <a:srgbClr val="000000"/>
                </a:solidFill>
              </a:rPr>
              <a:t>управление</a:t>
            </a:r>
            <a:r>
              <a:rPr sz="3100" b="0" spc="31" dirty="0">
                <a:solidFill>
                  <a:srgbClr val="000000"/>
                </a:solidFill>
              </a:rPr>
              <a:t> </a:t>
            </a:r>
            <a:r>
              <a:rPr sz="3100" b="0" spc="70" dirty="0">
                <a:solidFill>
                  <a:srgbClr val="000000"/>
                </a:solidFill>
              </a:rPr>
              <a:t>людьми</a:t>
            </a:r>
            <a:endParaRPr sz="3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6884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974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31592" y="524620"/>
            <a:ext cx="4920058" cy="4094485"/>
            <a:chOff x="4714722" y="770737"/>
            <a:chExt cx="5753735" cy="6015355"/>
          </a:xfrm>
        </p:grpSpPr>
        <p:sp>
          <p:nvSpPr>
            <p:cNvPr id="4" name="object 4"/>
            <p:cNvSpPr/>
            <p:nvPr/>
          </p:nvSpPr>
          <p:spPr>
            <a:xfrm>
              <a:off x="4714722" y="770737"/>
              <a:ext cx="5753735" cy="6015355"/>
            </a:xfrm>
            <a:custGeom>
              <a:avLst/>
              <a:gdLst/>
              <a:ahLst/>
              <a:cxnLst/>
              <a:rect l="l" t="t" r="r" b="b"/>
              <a:pathLst>
                <a:path w="5753734" h="6015355">
                  <a:moveTo>
                    <a:pt x="5753303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5753303" y="0"/>
                  </a:lnTo>
                  <a:lnTo>
                    <a:pt x="5753303" y="6015037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26721" y="1660029"/>
              <a:ext cx="595630" cy="534670"/>
            </a:xfrm>
            <a:custGeom>
              <a:avLst/>
              <a:gdLst/>
              <a:ahLst/>
              <a:cxnLst/>
              <a:rect l="l" t="t" r="r" b="b"/>
              <a:pathLst>
                <a:path w="595629" h="534669">
                  <a:moveTo>
                    <a:pt x="105907" y="534239"/>
                  </a:moveTo>
                  <a:lnTo>
                    <a:pt x="94907" y="533450"/>
                  </a:lnTo>
                  <a:lnTo>
                    <a:pt x="121019" y="501212"/>
                  </a:lnTo>
                  <a:lnTo>
                    <a:pt x="140401" y="468499"/>
                  </a:lnTo>
                  <a:lnTo>
                    <a:pt x="152464" y="443135"/>
                  </a:lnTo>
                  <a:lnTo>
                    <a:pt x="156616" y="432942"/>
                  </a:lnTo>
                  <a:lnTo>
                    <a:pt x="56807" y="432942"/>
                  </a:lnTo>
                  <a:lnTo>
                    <a:pt x="34702" y="428458"/>
                  </a:lnTo>
                  <a:lnTo>
                    <a:pt x="16644" y="416229"/>
                  </a:lnTo>
                  <a:lnTo>
                    <a:pt x="4466" y="398095"/>
                  </a:lnTo>
                  <a:lnTo>
                    <a:pt x="0" y="375894"/>
                  </a:lnTo>
                  <a:lnTo>
                    <a:pt x="0" y="57048"/>
                  </a:lnTo>
                  <a:lnTo>
                    <a:pt x="4466" y="34847"/>
                  </a:lnTo>
                  <a:lnTo>
                    <a:pt x="16644" y="16713"/>
                  </a:lnTo>
                  <a:lnTo>
                    <a:pt x="34702" y="4484"/>
                  </a:lnTo>
                  <a:lnTo>
                    <a:pt x="56807" y="0"/>
                  </a:lnTo>
                  <a:lnTo>
                    <a:pt x="538213" y="0"/>
                  </a:lnTo>
                  <a:lnTo>
                    <a:pt x="560361" y="4484"/>
                  </a:lnTo>
                  <a:lnTo>
                    <a:pt x="578427" y="16713"/>
                  </a:lnTo>
                  <a:lnTo>
                    <a:pt x="590598" y="34847"/>
                  </a:lnTo>
                  <a:lnTo>
                    <a:pt x="595058" y="57048"/>
                  </a:lnTo>
                  <a:lnTo>
                    <a:pt x="595058" y="375894"/>
                  </a:lnTo>
                  <a:lnTo>
                    <a:pt x="590598" y="398095"/>
                  </a:lnTo>
                  <a:lnTo>
                    <a:pt x="578427" y="416229"/>
                  </a:lnTo>
                  <a:lnTo>
                    <a:pt x="560361" y="428458"/>
                  </a:lnTo>
                  <a:lnTo>
                    <a:pt x="538213" y="432942"/>
                  </a:lnTo>
                  <a:lnTo>
                    <a:pt x="333870" y="432942"/>
                  </a:lnTo>
                  <a:lnTo>
                    <a:pt x="303767" y="460390"/>
                  </a:lnTo>
                  <a:lnTo>
                    <a:pt x="254354" y="486297"/>
                  </a:lnTo>
                  <a:lnTo>
                    <a:pt x="197196" y="508609"/>
                  </a:lnTo>
                  <a:lnTo>
                    <a:pt x="143858" y="525274"/>
                  </a:lnTo>
                  <a:lnTo>
                    <a:pt x="105907" y="534239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0577" y="1838579"/>
              <a:ext cx="77635" cy="77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5433" y="1838579"/>
              <a:ext cx="77635" cy="779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0289" y="1838579"/>
              <a:ext cx="77685" cy="779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706895" y="1709940"/>
              <a:ext cx="1633220" cy="437515"/>
            </a:xfrm>
            <a:custGeom>
              <a:avLst/>
              <a:gdLst/>
              <a:ahLst/>
              <a:cxnLst/>
              <a:rect l="l" t="t" r="r" b="b"/>
              <a:pathLst>
                <a:path w="1633220" h="437514">
                  <a:moveTo>
                    <a:pt x="221107" y="311048"/>
                  </a:moveTo>
                  <a:lnTo>
                    <a:pt x="209118" y="266611"/>
                  </a:lnTo>
                  <a:lnTo>
                    <a:pt x="160909" y="255892"/>
                  </a:lnTo>
                  <a:lnTo>
                    <a:pt x="130759" y="256133"/>
                  </a:lnTo>
                  <a:lnTo>
                    <a:pt x="130759" y="237324"/>
                  </a:lnTo>
                  <a:lnTo>
                    <a:pt x="156514" y="223659"/>
                  </a:lnTo>
                  <a:lnTo>
                    <a:pt x="177012" y="200774"/>
                  </a:lnTo>
                  <a:lnTo>
                    <a:pt x="190550" y="170751"/>
                  </a:lnTo>
                  <a:lnTo>
                    <a:pt x="195453" y="135674"/>
                  </a:lnTo>
                  <a:lnTo>
                    <a:pt x="188772" y="94919"/>
                  </a:lnTo>
                  <a:lnTo>
                    <a:pt x="170586" y="61633"/>
                  </a:lnTo>
                  <a:lnTo>
                    <a:pt x="143611" y="39192"/>
                  </a:lnTo>
                  <a:lnTo>
                    <a:pt x="110578" y="30949"/>
                  </a:lnTo>
                  <a:lnTo>
                    <a:pt x="77533" y="39192"/>
                  </a:lnTo>
                  <a:lnTo>
                    <a:pt x="50546" y="61633"/>
                  </a:lnTo>
                  <a:lnTo>
                    <a:pt x="32359" y="94919"/>
                  </a:lnTo>
                  <a:lnTo>
                    <a:pt x="25692" y="135674"/>
                  </a:lnTo>
                  <a:lnTo>
                    <a:pt x="30568" y="170751"/>
                  </a:lnTo>
                  <a:lnTo>
                    <a:pt x="44094" y="200774"/>
                  </a:lnTo>
                  <a:lnTo>
                    <a:pt x="64566" y="223659"/>
                  </a:lnTo>
                  <a:lnTo>
                    <a:pt x="90335" y="237324"/>
                  </a:lnTo>
                  <a:lnTo>
                    <a:pt x="90335" y="256133"/>
                  </a:lnTo>
                  <a:lnTo>
                    <a:pt x="60198" y="255892"/>
                  </a:lnTo>
                  <a:lnTo>
                    <a:pt x="46151" y="256095"/>
                  </a:lnTo>
                  <a:lnTo>
                    <a:pt x="35318" y="256679"/>
                  </a:lnTo>
                  <a:lnTo>
                    <a:pt x="23431" y="259105"/>
                  </a:lnTo>
                  <a:lnTo>
                    <a:pt x="12001" y="266611"/>
                  </a:lnTo>
                  <a:lnTo>
                    <a:pt x="3390" y="282740"/>
                  </a:lnTo>
                  <a:lnTo>
                    <a:pt x="0" y="311048"/>
                  </a:lnTo>
                  <a:lnTo>
                    <a:pt x="0" y="347802"/>
                  </a:lnTo>
                  <a:lnTo>
                    <a:pt x="221107" y="347802"/>
                  </a:lnTo>
                  <a:lnTo>
                    <a:pt x="221107" y="311048"/>
                  </a:lnTo>
                  <a:close/>
                </a:path>
                <a:path w="1633220" h="437514">
                  <a:moveTo>
                    <a:pt x="442315" y="400189"/>
                  </a:moveTo>
                  <a:lnTo>
                    <a:pt x="430301" y="355765"/>
                  </a:lnTo>
                  <a:lnTo>
                    <a:pt x="382092" y="345020"/>
                  </a:lnTo>
                  <a:lnTo>
                    <a:pt x="351917" y="345274"/>
                  </a:lnTo>
                  <a:lnTo>
                    <a:pt x="351917" y="326478"/>
                  </a:lnTo>
                  <a:lnTo>
                    <a:pt x="377672" y="312813"/>
                  </a:lnTo>
                  <a:lnTo>
                    <a:pt x="398170" y="289915"/>
                  </a:lnTo>
                  <a:lnTo>
                    <a:pt x="411708" y="259892"/>
                  </a:lnTo>
                  <a:lnTo>
                    <a:pt x="416610" y="224777"/>
                  </a:lnTo>
                  <a:lnTo>
                    <a:pt x="409930" y="184048"/>
                  </a:lnTo>
                  <a:lnTo>
                    <a:pt x="391744" y="150774"/>
                  </a:lnTo>
                  <a:lnTo>
                    <a:pt x="364769" y="128333"/>
                  </a:lnTo>
                  <a:lnTo>
                    <a:pt x="331736" y="120103"/>
                  </a:lnTo>
                  <a:lnTo>
                    <a:pt x="298691" y="128333"/>
                  </a:lnTo>
                  <a:lnTo>
                    <a:pt x="271703" y="150774"/>
                  </a:lnTo>
                  <a:lnTo>
                    <a:pt x="253517" y="184048"/>
                  </a:lnTo>
                  <a:lnTo>
                    <a:pt x="246849" y="224777"/>
                  </a:lnTo>
                  <a:lnTo>
                    <a:pt x="251726" y="259892"/>
                  </a:lnTo>
                  <a:lnTo>
                    <a:pt x="265252" y="289915"/>
                  </a:lnTo>
                  <a:lnTo>
                    <a:pt x="285750" y="312813"/>
                  </a:lnTo>
                  <a:lnTo>
                    <a:pt x="311543" y="326478"/>
                  </a:lnTo>
                  <a:lnTo>
                    <a:pt x="311543" y="345274"/>
                  </a:lnTo>
                  <a:lnTo>
                    <a:pt x="281355" y="345020"/>
                  </a:lnTo>
                  <a:lnTo>
                    <a:pt x="267309" y="345236"/>
                  </a:lnTo>
                  <a:lnTo>
                    <a:pt x="256476" y="345821"/>
                  </a:lnTo>
                  <a:lnTo>
                    <a:pt x="244576" y="348272"/>
                  </a:lnTo>
                  <a:lnTo>
                    <a:pt x="233133" y="355765"/>
                  </a:lnTo>
                  <a:lnTo>
                    <a:pt x="224510" y="371881"/>
                  </a:lnTo>
                  <a:lnTo>
                    <a:pt x="221107" y="400189"/>
                  </a:lnTo>
                  <a:lnTo>
                    <a:pt x="221107" y="436956"/>
                  </a:lnTo>
                  <a:lnTo>
                    <a:pt x="442315" y="436956"/>
                  </a:lnTo>
                  <a:lnTo>
                    <a:pt x="442315" y="400189"/>
                  </a:lnTo>
                  <a:close/>
                </a:path>
                <a:path w="1633220" h="437514">
                  <a:moveTo>
                    <a:pt x="655675" y="311048"/>
                  </a:moveTo>
                  <a:lnTo>
                    <a:pt x="643674" y="266611"/>
                  </a:lnTo>
                  <a:lnTo>
                    <a:pt x="595464" y="255892"/>
                  </a:lnTo>
                  <a:lnTo>
                    <a:pt x="565289" y="256133"/>
                  </a:lnTo>
                  <a:lnTo>
                    <a:pt x="565289" y="237324"/>
                  </a:lnTo>
                  <a:lnTo>
                    <a:pt x="591045" y="223659"/>
                  </a:lnTo>
                  <a:lnTo>
                    <a:pt x="611543" y="200774"/>
                  </a:lnTo>
                  <a:lnTo>
                    <a:pt x="625081" y="170751"/>
                  </a:lnTo>
                  <a:lnTo>
                    <a:pt x="629983" y="135674"/>
                  </a:lnTo>
                  <a:lnTo>
                    <a:pt x="623303" y="94919"/>
                  </a:lnTo>
                  <a:lnTo>
                    <a:pt x="605116" y="61633"/>
                  </a:lnTo>
                  <a:lnTo>
                    <a:pt x="578129" y="39192"/>
                  </a:lnTo>
                  <a:lnTo>
                    <a:pt x="545096" y="30949"/>
                  </a:lnTo>
                  <a:lnTo>
                    <a:pt x="512051" y="39192"/>
                  </a:lnTo>
                  <a:lnTo>
                    <a:pt x="485076" y="61633"/>
                  </a:lnTo>
                  <a:lnTo>
                    <a:pt x="466890" y="94919"/>
                  </a:lnTo>
                  <a:lnTo>
                    <a:pt x="460222" y="135674"/>
                  </a:lnTo>
                  <a:lnTo>
                    <a:pt x="465099" y="170751"/>
                  </a:lnTo>
                  <a:lnTo>
                    <a:pt x="478624" y="200774"/>
                  </a:lnTo>
                  <a:lnTo>
                    <a:pt x="499122" y="223659"/>
                  </a:lnTo>
                  <a:lnTo>
                    <a:pt x="524916" y="237324"/>
                  </a:lnTo>
                  <a:lnTo>
                    <a:pt x="524916" y="256133"/>
                  </a:lnTo>
                  <a:lnTo>
                    <a:pt x="494728" y="255892"/>
                  </a:lnTo>
                  <a:lnTo>
                    <a:pt x="480682" y="256095"/>
                  </a:lnTo>
                  <a:lnTo>
                    <a:pt x="469849" y="256679"/>
                  </a:lnTo>
                  <a:lnTo>
                    <a:pt x="457962" y="259105"/>
                  </a:lnTo>
                  <a:lnTo>
                    <a:pt x="446519" y="266611"/>
                  </a:lnTo>
                  <a:lnTo>
                    <a:pt x="437908" y="282740"/>
                  </a:lnTo>
                  <a:lnTo>
                    <a:pt x="434517" y="311048"/>
                  </a:lnTo>
                  <a:lnTo>
                    <a:pt x="434517" y="347802"/>
                  </a:lnTo>
                  <a:lnTo>
                    <a:pt x="655675" y="347802"/>
                  </a:lnTo>
                  <a:lnTo>
                    <a:pt x="655675" y="311048"/>
                  </a:lnTo>
                  <a:close/>
                </a:path>
                <a:path w="1633220" h="437514">
                  <a:moveTo>
                    <a:pt x="1632839" y="340410"/>
                  </a:moveTo>
                  <a:lnTo>
                    <a:pt x="1626298" y="309956"/>
                  </a:lnTo>
                  <a:lnTo>
                    <a:pt x="1610575" y="287413"/>
                  </a:lnTo>
                  <a:lnTo>
                    <a:pt x="1594599" y="273431"/>
                  </a:lnTo>
                  <a:lnTo>
                    <a:pt x="1587296" y="268630"/>
                  </a:lnTo>
                  <a:lnTo>
                    <a:pt x="1581467" y="221640"/>
                  </a:lnTo>
                  <a:lnTo>
                    <a:pt x="1558925" y="200926"/>
                  </a:lnTo>
                  <a:lnTo>
                    <a:pt x="1534528" y="196100"/>
                  </a:lnTo>
                  <a:lnTo>
                    <a:pt x="1523098" y="196799"/>
                  </a:lnTo>
                  <a:lnTo>
                    <a:pt x="1477797" y="136956"/>
                  </a:lnTo>
                  <a:lnTo>
                    <a:pt x="1417040" y="121996"/>
                  </a:lnTo>
                  <a:lnTo>
                    <a:pt x="1363751" y="129489"/>
                  </a:lnTo>
                  <a:lnTo>
                    <a:pt x="1340891" y="136969"/>
                  </a:lnTo>
                  <a:lnTo>
                    <a:pt x="1322006" y="53911"/>
                  </a:lnTo>
                  <a:lnTo>
                    <a:pt x="1274165" y="13677"/>
                  </a:lnTo>
                  <a:lnTo>
                    <a:pt x="1225092" y="850"/>
                  </a:lnTo>
                  <a:lnTo>
                    <a:pt x="1202575" y="0"/>
                  </a:lnTo>
                  <a:lnTo>
                    <a:pt x="1118247" y="22034"/>
                  </a:lnTo>
                  <a:lnTo>
                    <a:pt x="1080554" y="70954"/>
                  </a:lnTo>
                  <a:lnTo>
                    <a:pt x="1071283" y="119989"/>
                  </a:lnTo>
                  <a:lnTo>
                    <a:pt x="1072248" y="142278"/>
                  </a:lnTo>
                  <a:lnTo>
                    <a:pt x="1012571" y="156362"/>
                  </a:lnTo>
                  <a:lnTo>
                    <a:pt x="974318" y="187134"/>
                  </a:lnTo>
                  <a:lnTo>
                    <a:pt x="953109" y="223405"/>
                  </a:lnTo>
                  <a:lnTo>
                    <a:pt x="944562" y="254000"/>
                  </a:lnTo>
                  <a:lnTo>
                    <a:pt x="953592" y="335991"/>
                  </a:lnTo>
                  <a:lnTo>
                    <a:pt x="992924" y="389318"/>
                  </a:lnTo>
                  <a:lnTo>
                    <a:pt x="1036002" y="418198"/>
                  </a:lnTo>
                  <a:lnTo>
                    <a:pt x="1056271" y="426885"/>
                  </a:lnTo>
                  <a:lnTo>
                    <a:pt x="1576336" y="426885"/>
                  </a:lnTo>
                  <a:lnTo>
                    <a:pt x="1605521" y="412546"/>
                  </a:lnTo>
                  <a:lnTo>
                    <a:pt x="1622513" y="388924"/>
                  </a:lnTo>
                  <a:lnTo>
                    <a:pt x="1630527" y="362661"/>
                  </a:lnTo>
                  <a:lnTo>
                    <a:pt x="1632839" y="340410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33728" y="1886889"/>
              <a:ext cx="118960" cy="1679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546757" y="1686864"/>
              <a:ext cx="404495" cy="371475"/>
            </a:xfrm>
            <a:custGeom>
              <a:avLst/>
              <a:gdLst/>
              <a:ahLst/>
              <a:cxnLst/>
              <a:rect l="l" t="t" r="r" b="b"/>
              <a:pathLst>
                <a:path w="404495" h="371475">
                  <a:moveTo>
                    <a:pt x="404215" y="41668"/>
                  </a:moveTo>
                  <a:lnTo>
                    <a:pt x="395960" y="15913"/>
                  </a:lnTo>
                  <a:lnTo>
                    <a:pt x="377799" y="3733"/>
                  </a:lnTo>
                  <a:lnTo>
                    <a:pt x="359625" y="101"/>
                  </a:lnTo>
                  <a:lnTo>
                    <a:pt x="351383" y="0"/>
                  </a:lnTo>
                  <a:lnTo>
                    <a:pt x="44577" y="101"/>
                  </a:lnTo>
                  <a:lnTo>
                    <a:pt x="26416" y="3733"/>
                  </a:lnTo>
                  <a:lnTo>
                    <a:pt x="8242" y="15913"/>
                  </a:lnTo>
                  <a:lnTo>
                    <a:pt x="0" y="41668"/>
                  </a:lnTo>
                  <a:lnTo>
                    <a:pt x="0" y="249440"/>
                  </a:lnTo>
                  <a:lnTo>
                    <a:pt x="8242" y="275234"/>
                  </a:lnTo>
                  <a:lnTo>
                    <a:pt x="26416" y="287413"/>
                  </a:lnTo>
                  <a:lnTo>
                    <a:pt x="44577" y="291033"/>
                  </a:lnTo>
                  <a:lnTo>
                    <a:pt x="96291" y="291033"/>
                  </a:lnTo>
                  <a:lnTo>
                    <a:pt x="86461" y="370979"/>
                  </a:lnTo>
                  <a:lnTo>
                    <a:pt x="155168" y="291033"/>
                  </a:lnTo>
                  <a:lnTo>
                    <a:pt x="359625" y="291033"/>
                  </a:lnTo>
                  <a:lnTo>
                    <a:pt x="377799" y="287413"/>
                  </a:lnTo>
                  <a:lnTo>
                    <a:pt x="395960" y="275234"/>
                  </a:lnTo>
                  <a:lnTo>
                    <a:pt x="404215" y="249440"/>
                  </a:lnTo>
                  <a:lnTo>
                    <a:pt x="404215" y="41668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15558" y="1795805"/>
              <a:ext cx="266700" cy="83185"/>
            </a:xfrm>
            <a:custGeom>
              <a:avLst/>
              <a:gdLst/>
              <a:ahLst/>
              <a:cxnLst/>
              <a:rect l="l" t="t" r="r" b="b"/>
              <a:pathLst>
                <a:path w="266700" h="83185">
                  <a:moveTo>
                    <a:pt x="0" y="0"/>
                  </a:moveTo>
                  <a:lnTo>
                    <a:pt x="266599" y="0"/>
                  </a:lnTo>
                </a:path>
                <a:path w="266700" h="83185">
                  <a:moveTo>
                    <a:pt x="0" y="53187"/>
                  </a:moveTo>
                  <a:lnTo>
                    <a:pt x="266599" y="53187"/>
                  </a:lnTo>
                </a:path>
                <a:path w="266700" h="83185">
                  <a:moveTo>
                    <a:pt x="33147" y="28333"/>
                  </a:moveTo>
                  <a:lnTo>
                    <a:pt x="233464" y="28333"/>
                  </a:lnTo>
                </a:path>
                <a:path w="266700" h="83185">
                  <a:moveTo>
                    <a:pt x="33147" y="82956"/>
                  </a:moveTo>
                  <a:lnTo>
                    <a:pt x="233464" y="82956"/>
                  </a:lnTo>
                </a:path>
              </a:pathLst>
            </a:custGeom>
            <a:ln w="120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42617" y="1813127"/>
              <a:ext cx="404495" cy="371475"/>
            </a:xfrm>
            <a:custGeom>
              <a:avLst/>
              <a:gdLst/>
              <a:ahLst/>
              <a:cxnLst/>
              <a:rect l="l" t="t" r="r" b="b"/>
              <a:pathLst>
                <a:path w="404495" h="371475">
                  <a:moveTo>
                    <a:pt x="404215" y="41668"/>
                  </a:moveTo>
                  <a:lnTo>
                    <a:pt x="395960" y="15913"/>
                  </a:lnTo>
                  <a:lnTo>
                    <a:pt x="377812" y="3721"/>
                  </a:lnTo>
                  <a:lnTo>
                    <a:pt x="359664" y="101"/>
                  </a:lnTo>
                  <a:lnTo>
                    <a:pt x="52832" y="0"/>
                  </a:lnTo>
                  <a:lnTo>
                    <a:pt x="44564" y="101"/>
                  </a:lnTo>
                  <a:lnTo>
                    <a:pt x="26403" y="3721"/>
                  </a:lnTo>
                  <a:lnTo>
                    <a:pt x="8255" y="15913"/>
                  </a:lnTo>
                  <a:lnTo>
                    <a:pt x="0" y="41668"/>
                  </a:lnTo>
                  <a:lnTo>
                    <a:pt x="0" y="249428"/>
                  </a:lnTo>
                  <a:lnTo>
                    <a:pt x="8255" y="275209"/>
                  </a:lnTo>
                  <a:lnTo>
                    <a:pt x="26416" y="287388"/>
                  </a:lnTo>
                  <a:lnTo>
                    <a:pt x="44577" y="291020"/>
                  </a:lnTo>
                  <a:lnTo>
                    <a:pt x="249021" y="291020"/>
                  </a:lnTo>
                  <a:lnTo>
                    <a:pt x="317741" y="370979"/>
                  </a:lnTo>
                  <a:lnTo>
                    <a:pt x="307936" y="291020"/>
                  </a:lnTo>
                  <a:lnTo>
                    <a:pt x="359664" y="291020"/>
                  </a:lnTo>
                  <a:lnTo>
                    <a:pt x="377812" y="287388"/>
                  </a:lnTo>
                  <a:lnTo>
                    <a:pt x="395960" y="275209"/>
                  </a:lnTo>
                  <a:lnTo>
                    <a:pt x="404215" y="249428"/>
                  </a:lnTo>
                  <a:lnTo>
                    <a:pt x="404215" y="41668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11421" y="1922068"/>
              <a:ext cx="266700" cy="83185"/>
            </a:xfrm>
            <a:custGeom>
              <a:avLst/>
              <a:gdLst/>
              <a:ahLst/>
              <a:cxnLst/>
              <a:rect l="l" t="t" r="r" b="b"/>
              <a:pathLst>
                <a:path w="266700" h="83185">
                  <a:moveTo>
                    <a:pt x="266650" y="0"/>
                  </a:moveTo>
                  <a:lnTo>
                    <a:pt x="0" y="0"/>
                  </a:lnTo>
                </a:path>
                <a:path w="266700" h="83185">
                  <a:moveTo>
                    <a:pt x="266650" y="53174"/>
                  </a:moveTo>
                  <a:lnTo>
                    <a:pt x="0" y="53174"/>
                  </a:lnTo>
                </a:path>
                <a:path w="266700" h="83185">
                  <a:moveTo>
                    <a:pt x="233464" y="28270"/>
                  </a:moveTo>
                  <a:lnTo>
                    <a:pt x="33134" y="28270"/>
                  </a:lnTo>
                </a:path>
                <a:path w="266700" h="83185">
                  <a:moveTo>
                    <a:pt x="233464" y="82943"/>
                  </a:moveTo>
                  <a:lnTo>
                    <a:pt x="33134" y="82943"/>
                  </a:lnTo>
                </a:path>
              </a:pathLst>
            </a:custGeom>
            <a:ln w="120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88368" y="2961386"/>
              <a:ext cx="379730" cy="224790"/>
            </a:xfrm>
            <a:custGeom>
              <a:avLst/>
              <a:gdLst/>
              <a:ahLst/>
              <a:cxnLst/>
              <a:rect l="l" t="t" r="r" b="b"/>
              <a:pathLst>
                <a:path w="379729" h="224789">
                  <a:moveTo>
                    <a:pt x="379412" y="224231"/>
                  </a:moveTo>
                  <a:lnTo>
                    <a:pt x="0" y="224231"/>
                  </a:lnTo>
                  <a:lnTo>
                    <a:pt x="0" y="0"/>
                  </a:lnTo>
                  <a:lnTo>
                    <a:pt x="379412" y="0"/>
                  </a:lnTo>
                  <a:lnTo>
                    <a:pt x="379412" y="224231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23242" y="2995904"/>
              <a:ext cx="309880" cy="155575"/>
            </a:xfrm>
            <a:custGeom>
              <a:avLst/>
              <a:gdLst/>
              <a:ahLst/>
              <a:cxnLst/>
              <a:rect l="l" t="t" r="r" b="b"/>
              <a:pathLst>
                <a:path w="309879" h="155575">
                  <a:moveTo>
                    <a:pt x="282181" y="155130"/>
                  </a:moveTo>
                  <a:lnTo>
                    <a:pt x="27495" y="155130"/>
                  </a:lnTo>
                  <a:lnTo>
                    <a:pt x="25335" y="144455"/>
                  </a:lnTo>
                  <a:lnTo>
                    <a:pt x="19443" y="135716"/>
                  </a:lnTo>
                  <a:lnTo>
                    <a:pt x="10704" y="129814"/>
                  </a:lnTo>
                  <a:lnTo>
                    <a:pt x="0" y="127647"/>
                  </a:lnTo>
                  <a:lnTo>
                    <a:pt x="0" y="27533"/>
                  </a:lnTo>
                  <a:lnTo>
                    <a:pt x="10704" y="25367"/>
                  </a:lnTo>
                  <a:lnTo>
                    <a:pt x="19443" y="19462"/>
                  </a:lnTo>
                  <a:lnTo>
                    <a:pt x="25335" y="10710"/>
                  </a:lnTo>
                  <a:lnTo>
                    <a:pt x="27495" y="0"/>
                  </a:lnTo>
                  <a:lnTo>
                    <a:pt x="282181" y="0"/>
                  </a:lnTo>
                  <a:lnTo>
                    <a:pt x="284341" y="10710"/>
                  </a:lnTo>
                  <a:lnTo>
                    <a:pt x="290231" y="19462"/>
                  </a:lnTo>
                  <a:lnTo>
                    <a:pt x="298967" y="25367"/>
                  </a:lnTo>
                  <a:lnTo>
                    <a:pt x="309664" y="27533"/>
                  </a:lnTo>
                  <a:lnTo>
                    <a:pt x="309664" y="127647"/>
                  </a:lnTo>
                  <a:lnTo>
                    <a:pt x="298967" y="129814"/>
                  </a:lnTo>
                  <a:lnTo>
                    <a:pt x="290231" y="135716"/>
                  </a:lnTo>
                  <a:lnTo>
                    <a:pt x="284341" y="144455"/>
                  </a:lnTo>
                  <a:lnTo>
                    <a:pt x="282181" y="155130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2548" y="3007867"/>
              <a:ext cx="131063" cy="1312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080518" y="2685211"/>
              <a:ext cx="379730" cy="224790"/>
            </a:xfrm>
            <a:custGeom>
              <a:avLst/>
              <a:gdLst/>
              <a:ahLst/>
              <a:cxnLst/>
              <a:rect l="l" t="t" r="r" b="b"/>
              <a:pathLst>
                <a:path w="379729" h="224789">
                  <a:moveTo>
                    <a:pt x="379361" y="224180"/>
                  </a:moveTo>
                  <a:lnTo>
                    <a:pt x="0" y="224180"/>
                  </a:lnTo>
                  <a:lnTo>
                    <a:pt x="0" y="0"/>
                  </a:lnTo>
                  <a:lnTo>
                    <a:pt x="379361" y="0"/>
                  </a:lnTo>
                  <a:lnTo>
                    <a:pt x="379361" y="224180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15393" y="2719730"/>
              <a:ext cx="309880" cy="155575"/>
            </a:xfrm>
            <a:custGeom>
              <a:avLst/>
              <a:gdLst/>
              <a:ahLst/>
              <a:cxnLst/>
              <a:rect l="l" t="t" r="r" b="b"/>
              <a:pathLst>
                <a:path w="309879" h="155575">
                  <a:moveTo>
                    <a:pt x="282130" y="155130"/>
                  </a:moveTo>
                  <a:lnTo>
                    <a:pt x="27444" y="155130"/>
                  </a:lnTo>
                  <a:lnTo>
                    <a:pt x="25285" y="144433"/>
                  </a:lnTo>
                  <a:lnTo>
                    <a:pt x="19399" y="135697"/>
                  </a:lnTo>
                  <a:lnTo>
                    <a:pt x="10674" y="129807"/>
                  </a:lnTo>
                  <a:lnTo>
                    <a:pt x="0" y="127647"/>
                  </a:lnTo>
                  <a:lnTo>
                    <a:pt x="0" y="27533"/>
                  </a:lnTo>
                  <a:lnTo>
                    <a:pt x="10674" y="25367"/>
                  </a:lnTo>
                  <a:lnTo>
                    <a:pt x="19399" y="19462"/>
                  </a:lnTo>
                  <a:lnTo>
                    <a:pt x="25285" y="10710"/>
                  </a:lnTo>
                  <a:lnTo>
                    <a:pt x="27444" y="0"/>
                  </a:lnTo>
                  <a:lnTo>
                    <a:pt x="282181" y="0"/>
                  </a:lnTo>
                  <a:lnTo>
                    <a:pt x="284340" y="10710"/>
                  </a:lnTo>
                  <a:lnTo>
                    <a:pt x="290225" y="19462"/>
                  </a:lnTo>
                  <a:lnTo>
                    <a:pt x="298945" y="25367"/>
                  </a:lnTo>
                  <a:lnTo>
                    <a:pt x="309613" y="27533"/>
                  </a:lnTo>
                  <a:lnTo>
                    <a:pt x="309613" y="127647"/>
                  </a:lnTo>
                  <a:lnTo>
                    <a:pt x="298916" y="129807"/>
                  </a:lnTo>
                  <a:lnTo>
                    <a:pt x="290180" y="135697"/>
                  </a:lnTo>
                  <a:lnTo>
                    <a:pt x="284290" y="144433"/>
                  </a:lnTo>
                  <a:lnTo>
                    <a:pt x="282130" y="155130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4648" y="2731693"/>
              <a:ext cx="131063" cy="1312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99746" y="2775204"/>
              <a:ext cx="174028" cy="1620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94031" y="2961386"/>
              <a:ext cx="174078" cy="16211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707340" y="2684906"/>
              <a:ext cx="2301240" cy="579755"/>
            </a:xfrm>
            <a:custGeom>
              <a:avLst/>
              <a:gdLst/>
              <a:ahLst/>
              <a:cxnLst/>
              <a:rect l="l" t="t" r="r" b="b"/>
              <a:pathLst>
                <a:path w="2301240" h="579754">
                  <a:moveTo>
                    <a:pt x="94107" y="381152"/>
                  </a:moveTo>
                  <a:lnTo>
                    <a:pt x="93256" y="379171"/>
                  </a:lnTo>
                  <a:lnTo>
                    <a:pt x="90436" y="376339"/>
                  </a:lnTo>
                  <a:lnTo>
                    <a:pt x="88404" y="375500"/>
                  </a:lnTo>
                  <a:lnTo>
                    <a:pt x="5702" y="375500"/>
                  </a:lnTo>
                  <a:lnTo>
                    <a:pt x="3721" y="376339"/>
                  </a:lnTo>
                  <a:lnTo>
                    <a:pt x="2273" y="377723"/>
                  </a:lnTo>
                  <a:lnTo>
                    <a:pt x="838" y="379171"/>
                  </a:lnTo>
                  <a:lnTo>
                    <a:pt x="0" y="381152"/>
                  </a:lnTo>
                  <a:lnTo>
                    <a:pt x="0" y="510387"/>
                  </a:lnTo>
                  <a:lnTo>
                    <a:pt x="838" y="512419"/>
                  </a:lnTo>
                  <a:lnTo>
                    <a:pt x="2273" y="513854"/>
                  </a:lnTo>
                  <a:lnTo>
                    <a:pt x="3721" y="515239"/>
                  </a:lnTo>
                  <a:lnTo>
                    <a:pt x="5702" y="516089"/>
                  </a:lnTo>
                  <a:lnTo>
                    <a:pt x="7734" y="516089"/>
                  </a:lnTo>
                  <a:lnTo>
                    <a:pt x="88404" y="516089"/>
                  </a:lnTo>
                  <a:lnTo>
                    <a:pt x="90436" y="515239"/>
                  </a:lnTo>
                  <a:lnTo>
                    <a:pt x="91821" y="513854"/>
                  </a:lnTo>
                  <a:lnTo>
                    <a:pt x="93256" y="512368"/>
                  </a:lnTo>
                  <a:lnTo>
                    <a:pt x="94107" y="510387"/>
                  </a:lnTo>
                  <a:lnTo>
                    <a:pt x="94107" y="508355"/>
                  </a:lnTo>
                  <a:lnTo>
                    <a:pt x="94107" y="390918"/>
                  </a:lnTo>
                  <a:lnTo>
                    <a:pt x="94107" y="381152"/>
                  </a:lnTo>
                  <a:close/>
                </a:path>
                <a:path w="2301240" h="579754">
                  <a:moveTo>
                    <a:pt x="229336" y="256032"/>
                  </a:moveTo>
                  <a:lnTo>
                    <a:pt x="228549" y="254000"/>
                  </a:lnTo>
                  <a:lnTo>
                    <a:pt x="225666" y="251129"/>
                  </a:lnTo>
                  <a:lnTo>
                    <a:pt x="223634" y="250329"/>
                  </a:lnTo>
                  <a:lnTo>
                    <a:pt x="140982" y="250329"/>
                  </a:lnTo>
                  <a:lnTo>
                    <a:pt x="138950" y="251129"/>
                  </a:lnTo>
                  <a:lnTo>
                    <a:pt x="136080" y="254000"/>
                  </a:lnTo>
                  <a:lnTo>
                    <a:pt x="135280" y="256032"/>
                  </a:lnTo>
                  <a:lnTo>
                    <a:pt x="135280" y="510387"/>
                  </a:lnTo>
                  <a:lnTo>
                    <a:pt x="136080" y="512419"/>
                  </a:lnTo>
                  <a:lnTo>
                    <a:pt x="137515" y="513854"/>
                  </a:lnTo>
                  <a:lnTo>
                    <a:pt x="138950" y="515239"/>
                  </a:lnTo>
                  <a:lnTo>
                    <a:pt x="140982" y="516089"/>
                  </a:lnTo>
                  <a:lnTo>
                    <a:pt x="143014" y="516089"/>
                  </a:lnTo>
                  <a:lnTo>
                    <a:pt x="223634" y="516089"/>
                  </a:lnTo>
                  <a:lnTo>
                    <a:pt x="225666" y="515239"/>
                  </a:lnTo>
                  <a:lnTo>
                    <a:pt x="227114" y="513854"/>
                  </a:lnTo>
                  <a:lnTo>
                    <a:pt x="228549" y="512368"/>
                  </a:lnTo>
                  <a:lnTo>
                    <a:pt x="229336" y="510387"/>
                  </a:lnTo>
                  <a:lnTo>
                    <a:pt x="229336" y="508355"/>
                  </a:lnTo>
                  <a:lnTo>
                    <a:pt x="229336" y="265760"/>
                  </a:lnTo>
                  <a:lnTo>
                    <a:pt x="229336" y="256032"/>
                  </a:lnTo>
                  <a:close/>
                </a:path>
                <a:path w="2301240" h="579754">
                  <a:moveTo>
                    <a:pt x="371170" y="169316"/>
                  </a:moveTo>
                  <a:lnTo>
                    <a:pt x="370382" y="167335"/>
                  </a:lnTo>
                  <a:lnTo>
                    <a:pt x="367449" y="164401"/>
                  </a:lnTo>
                  <a:lnTo>
                    <a:pt x="365518" y="163614"/>
                  </a:lnTo>
                  <a:lnTo>
                    <a:pt x="282765" y="163614"/>
                  </a:lnTo>
                  <a:lnTo>
                    <a:pt x="280784" y="164401"/>
                  </a:lnTo>
                  <a:lnTo>
                    <a:pt x="279349" y="165849"/>
                  </a:lnTo>
                  <a:lnTo>
                    <a:pt x="277914" y="167335"/>
                  </a:lnTo>
                  <a:lnTo>
                    <a:pt x="277063" y="169316"/>
                  </a:lnTo>
                  <a:lnTo>
                    <a:pt x="277063" y="510387"/>
                  </a:lnTo>
                  <a:lnTo>
                    <a:pt x="277914" y="512419"/>
                  </a:lnTo>
                  <a:lnTo>
                    <a:pt x="279349" y="513854"/>
                  </a:lnTo>
                  <a:lnTo>
                    <a:pt x="280784" y="515239"/>
                  </a:lnTo>
                  <a:lnTo>
                    <a:pt x="282765" y="516089"/>
                  </a:lnTo>
                  <a:lnTo>
                    <a:pt x="284797" y="516089"/>
                  </a:lnTo>
                  <a:lnTo>
                    <a:pt x="365518" y="516089"/>
                  </a:lnTo>
                  <a:lnTo>
                    <a:pt x="367449" y="515239"/>
                  </a:lnTo>
                  <a:lnTo>
                    <a:pt x="368896" y="513854"/>
                  </a:lnTo>
                  <a:lnTo>
                    <a:pt x="370382" y="512368"/>
                  </a:lnTo>
                  <a:lnTo>
                    <a:pt x="371170" y="510387"/>
                  </a:lnTo>
                  <a:lnTo>
                    <a:pt x="371170" y="508355"/>
                  </a:lnTo>
                  <a:lnTo>
                    <a:pt x="371170" y="179044"/>
                  </a:lnTo>
                  <a:lnTo>
                    <a:pt x="371170" y="169316"/>
                  </a:lnTo>
                  <a:close/>
                </a:path>
                <a:path w="2301240" h="579754">
                  <a:moveTo>
                    <a:pt x="513003" y="74422"/>
                  </a:moveTo>
                  <a:lnTo>
                    <a:pt x="512165" y="72428"/>
                  </a:lnTo>
                  <a:lnTo>
                    <a:pt x="509282" y="69557"/>
                  </a:lnTo>
                  <a:lnTo>
                    <a:pt x="507301" y="68707"/>
                  </a:lnTo>
                  <a:lnTo>
                    <a:pt x="424599" y="68707"/>
                  </a:lnTo>
                  <a:lnTo>
                    <a:pt x="422567" y="69557"/>
                  </a:lnTo>
                  <a:lnTo>
                    <a:pt x="421182" y="70993"/>
                  </a:lnTo>
                  <a:lnTo>
                    <a:pt x="419696" y="72428"/>
                  </a:lnTo>
                  <a:lnTo>
                    <a:pt x="418896" y="74422"/>
                  </a:lnTo>
                  <a:lnTo>
                    <a:pt x="418896" y="510387"/>
                  </a:lnTo>
                  <a:lnTo>
                    <a:pt x="419696" y="512419"/>
                  </a:lnTo>
                  <a:lnTo>
                    <a:pt x="421182" y="513854"/>
                  </a:lnTo>
                  <a:lnTo>
                    <a:pt x="422567" y="515239"/>
                  </a:lnTo>
                  <a:lnTo>
                    <a:pt x="424599" y="516089"/>
                  </a:lnTo>
                  <a:lnTo>
                    <a:pt x="426631" y="516089"/>
                  </a:lnTo>
                  <a:lnTo>
                    <a:pt x="507301" y="516089"/>
                  </a:lnTo>
                  <a:lnTo>
                    <a:pt x="509282" y="515239"/>
                  </a:lnTo>
                  <a:lnTo>
                    <a:pt x="510730" y="513854"/>
                  </a:lnTo>
                  <a:lnTo>
                    <a:pt x="512165" y="512368"/>
                  </a:lnTo>
                  <a:lnTo>
                    <a:pt x="513003" y="510387"/>
                  </a:lnTo>
                  <a:lnTo>
                    <a:pt x="513003" y="508355"/>
                  </a:lnTo>
                  <a:lnTo>
                    <a:pt x="513003" y="84137"/>
                  </a:lnTo>
                  <a:lnTo>
                    <a:pt x="513003" y="74422"/>
                  </a:lnTo>
                  <a:close/>
                </a:path>
                <a:path w="2301240" h="579754">
                  <a:moveTo>
                    <a:pt x="654786" y="5702"/>
                  </a:moveTo>
                  <a:lnTo>
                    <a:pt x="653999" y="3721"/>
                  </a:lnTo>
                  <a:lnTo>
                    <a:pt x="652564" y="2235"/>
                  </a:lnTo>
                  <a:lnTo>
                    <a:pt x="651065" y="850"/>
                  </a:lnTo>
                  <a:lnTo>
                    <a:pt x="649135" y="0"/>
                  </a:lnTo>
                  <a:lnTo>
                    <a:pt x="566381" y="0"/>
                  </a:lnTo>
                  <a:lnTo>
                    <a:pt x="564400" y="850"/>
                  </a:lnTo>
                  <a:lnTo>
                    <a:pt x="562965" y="2235"/>
                  </a:lnTo>
                  <a:lnTo>
                    <a:pt x="561530" y="3721"/>
                  </a:lnTo>
                  <a:lnTo>
                    <a:pt x="560679" y="5702"/>
                  </a:lnTo>
                  <a:lnTo>
                    <a:pt x="560679" y="510387"/>
                  </a:lnTo>
                  <a:lnTo>
                    <a:pt x="561530" y="512419"/>
                  </a:lnTo>
                  <a:lnTo>
                    <a:pt x="562965" y="513854"/>
                  </a:lnTo>
                  <a:lnTo>
                    <a:pt x="564400" y="515239"/>
                  </a:lnTo>
                  <a:lnTo>
                    <a:pt x="566381" y="516089"/>
                  </a:lnTo>
                  <a:lnTo>
                    <a:pt x="568426" y="516089"/>
                  </a:lnTo>
                  <a:lnTo>
                    <a:pt x="649135" y="516089"/>
                  </a:lnTo>
                  <a:lnTo>
                    <a:pt x="651065" y="515239"/>
                  </a:lnTo>
                  <a:lnTo>
                    <a:pt x="652564" y="513854"/>
                  </a:lnTo>
                  <a:lnTo>
                    <a:pt x="653999" y="512368"/>
                  </a:lnTo>
                  <a:lnTo>
                    <a:pt x="654786" y="510387"/>
                  </a:lnTo>
                  <a:lnTo>
                    <a:pt x="654786" y="508355"/>
                  </a:lnTo>
                  <a:lnTo>
                    <a:pt x="654786" y="15430"/>
                  </a:lnTo>
                  <a:lnTo>
                    <a:pt x="654786" y="5702"/>
                  </a:lnTo>
                  <a:close/>
                </a:path>
                <a:path w="2301240" h="579754">
                  <a:moveTo>
                    <a:pt x="1423784" y="201612"/>
                  </a:moveTo>
                  <a:lnTo>
                    <a:pt x="1422742" y="197802"/>
                  </a:lnTo>
                  <a:lnTo>
                    <a:pt x="1420812" y="195262"/>
                  </a:lnTo>
                  <a:lnTo>
                    <a:pt x="1418920" y="191452"/>
                  </a:lnTo>
                  <a:lnTo>
                    <a:pt x="1416100" y="190182"/>
                  </a:lnTo>
                  <a:lnTo>
                    <a:pt x="1414386" y="188912"/>
                  </a:lnTo>
                  <a:lnTo>
                    <a:pt x="1412671" y="187642"/>
                  </a:lnTo>
                  <a:lnTo>
                    <a:pt x="1412671" y="188912"/>
                  </a:lnTo>
                  <a:lnTo>
                    <a:pt x="1410538" y="187642"/>
                  </a:lnTo>
                  <a:lnTo>
                    <a:pt x="1408353" y="186372"/>
                  </a:lnTo>
                  <a:lnTo>
                    <a:pt x="1402702" y="186372"/>
                  </a:lnTo>
                  <a:lnTo>
                    <a:pt x="1399273" y="187642"/>
                  </a:lnTo>
                  <a:lnTo>
                    <a:pt x="1396453" y="190182"/>
                  </a:lnTo>
                  <a:lnTo>
                    <a:pt x="1393571" y="191452"/>
                  </a:lnTo>
                  <a:lnTo>
                    <a:pt x="1391196" y="195262"/>
                  </a:lnTo>
                  <a:lnTo>
                    <a:pt x="1389849" y="197802"/>
                  </a:lnTo>
                  <a:lnTo>
                    <a:pt x="1296987" y="431482"/>
                  </a:lnTo>
                  <a:lnTo>
                    <a:pt x="1293863" y="437832"/>
                  </a:lnTo>
                  <a:lnTo>
                    <a:pt x="1254620" y="460692"/>
                  </a:lnTo>
                  <a:lnTo>
                    <a:pt x="1249057" y="460692"/>
                  </a:lnTo>
                  <a:lnTo>
                    <a:pt x="1194295" y="440372"/>
                  </a:lnTo>
                  <a:lnTo>
                    <a:pt x="1166723" y="409892"/>
                  </a:lnTo>
                  <a:lnTo>
                    <a:pt x="1164678" y="390842"/>
                  </a:lnTo>
                  <a:lnTo>
                    <a:pt x="1165720" y="384492"/>
                  </a:lnTo>
                  <a:lnTo>
                    <a:pt x="1167993" y="379412"/>
                  </a:lnTo>
                  <a:lnTo>
                    <a:pt x="1291424" y="68262"/>
                  </a:lnTo>
                  <a:lnTo>
                    <a:pt x="1321396" y="41592"/>
                  </a:lnTo>
                  <a:lnTo>
                    <a:pt x="1335087" y="39052"/>
                  </a:lnTo>
                  <a:lnTo>
                    <a:pt x="1340789" y="39052"/>
                  </a:lnTo>
                  <a:lnTo>
                    <a:pt x="1373111" y="59372"/>
                  </a:lnTo>
                  <a:lnTo>
                    <a:pt x="1381912" y="79692"/>
                  </a:lnTo>
                  <a:lnTo>
                    <a:pt x="1381912" y="91122"/>
                  </a:lnTo>
                  <a:lnTo>
                    <a:pt x="1270647" y="374332"/>
                  </a:lnTo>
                  <a:lnTo>
                    <a:pt x="1253477" y="385762"/>
                  </a:lnTo>
                  <a:lnTo>
                    <a:pt x="1241869" y="385762"/>
                  </a:lnTo>
                  <a:lnTo>
                    <a:pt x="1222121" y="365442"/>
                  </a:lnTo>
                  <a:lnTo>
                    <a:pt x="1222121" y="356552"/>
                  </a:lnTo>
                  <a:lnTo>
                    <a:pt x="1222717" y="354012"/>
                  </a:lnTo>
                  <a:lnTo>
                    <a:pt x="1223962" y="350202"/>
                  </a:lnTo>
                  <a:lnTo>
                    <a:pt x="1310576" y="133032"/>
                  </a:lnTo>
                  <a:lnTo>
                    <a:pt x="1311021" y="130492"/>
                  </a:lnTo>
                  <a:lnTo>
                    <a:pt x="1297724" y="111442"/>
                  </a:lnTo>
                  <a:lnTo>
                    <a:pt x="1295539" y="110172"/>
                  </a:lnTo>
                  <a:lnTo>
                    <a:pt x="1191272" y="337502"/>
                  </a:lnTo>
                  <a:lnTo>
                    <a:pt x="1186954" y="352742"/>
                  </a:lnTo>
                  <a:lnTo>
                    <a:pt x="1186954" y="360362"/>
                  </a:lnTo>
                  <a:lnTo>
                    <a:pt x="1202842" y="401002"/>
                  </a:lnTo>
                  <a:lnTo>
                    <a:pt x="1240726" y="421322"/>
                  </a:lnTo>
                  <a:lnTo>
                    <a:pt x="1248270" y="421322"/>
                  </a:lnTo>
                  <a:lnTo>
                    <a:pt x="1289570" y="404812"/>
                  </a:lnTo>
                  <a:lnTo>
                    <a:pt x="1411287" y="116522"/>
                  </a:lnTo>
                  <a:lnTo>
                    <a:pt x="1417142" y="86042"/>
                  </a:lnTo>
                  <a:lnTo>
                    <a:pt x="1416659" y="77152"/>
                  </a:lnTo>
                  <a:lnTo>
                    <a:pt x="1401762" y="37782"/>
                  </a:lnTo>
                  <a:lnTo>
                    <a:pt x="1374597" y="14922"/>
                  </a:lnTo>
                  <a:lnTo>
                    <a:pt x="1365250" y="9842"/>
                  </a:lnTo>
                  <a:lnTo>
                    <a:pt x="1357744" y="7302"/>
                  </a:lnTo>
                  <a:lnTo>
                    <a:pt x="1342618" y="4762"/>
                  </a:lnTo>
                  <a:lnTo>
                    <a:pt x="1322946" y="4762"/>
                  </a:lnTo>
                  <a:lnTo>
                    <a:pt x="1279855" y="25082"/>
                  </a:lnTo>
                  <a:lnTo>
                    <a:pt x="1135253" y="366712"/>
                  </a:lnTo>
                  <a:lnTo>
                    <a:pt x="1129563" y="394652"/>
                  </a:lnTo>
                  <a:lnTo>
                    <a:pt x="1129677" y="398462"/>
                  </a:lnTo>
                  <a:lnTo>
                    <a:pt x="1143342" y="441642"/>
                  </a:lnTo>
                  <a:lnTo>
                    <a:pt x="1181341" y="472122"/>
                  </a:lnTo>
                  <a:lnTo>
                    <a:pt x="1225003" y="489902"/>
                  </a:lnTo>
                  <a:lnTo>
                    <a:pt x="1247178" y="494982"/>
                  </a:lnTo>
                  <a:lnTo>
                    <a:pt x="1266545" y="494982"/>
                  </a:lnTo>
                  <a:lnTo>
                    <a:pt x="1278140" y="492442"/>
                  </a:lnTo>
                  <a:lnTo>
                    <a:pt x="1289189" y="487362"/>
                  </a:lnTo>
                  <a:lnTo>
                    <a:pt x="1294345" y="484822"/>
                  </a:lnTo>
                  <a:lnTo>
                    <a:pt x="1299514" y="482282"/>
                  </a:lnTo>
                  <a:lnTo>
                    <a:pt x="1329677" y="444182"/>
                  </a:lnTo>
                  <a:lnTo>
                    <a:pt x="1422590" y="210502"/>
                  </a:lnTo>
                  <a:lnTo>
                    <a:pt x="1423390" y="209232"/>
                  </a:lnTo>
                  <a:lnTo>
                    <a:pt x="1423784" y="206692"/>
                  </a:lnTo>
                  <a:lnTo>
                    <a:pt x="1423784" y="201612"/>
                  </a:lnTo>
                  <a:close/>
                </a:path>
                <a:path w="2301240" h="579754">
                  <a:moveTo>
                    <a:pt x="2301024" y="74764"/>
                  </a:moveTo>
                  <a:lnTo>
                    <a:pt x="2295220" y="67564"/>
                  </a:lnTo>
                  <a:lnTo>
                    <a:pt x="2287435" y="65392"/>
                  </a:lnTo>
                  <a:lnTo>
                    <a:pt x="2238273" y="107708"/>
                  </a:lnTo>
                  <a:lnTo>
                    <a:pt x="2188260" y="64693"/>
                  </a:lnTo>
                  <a:lnTo>
                    <a:pt x="2138210" y="107708"/>
                  </a:lnTo>
                  <a:lnTo>
                    <a:pt x="2088197" y="64693"/>
                  </a:lnTo>
                  <a:lnTo>
                    <a:pt x="2038197" y="107708"/>
                  </a:lnTo>
                  <a:lnTo>
                    <a:pt x="1989035" y="65392"/>
                  </a:lnTo>
                  <a:lnTo>
                    <a:pt x="1981200" y="67564"/>
                  </a:lnTo>
                  <a:lnTo>
                    <a:pt x="1975446" y="74764"/>
                  </a:lnTo>
                  <a:lnTo>
                    <a:pt x="1975446" y="560984"/>
                  </a:lnTo>
                  <a:lnTo>
                    <a:pt x="1976907" y="568198"/>
                  </a:lnTo>
                  <a:lnTo>
                    <a:pt x="1980882" y="574078"/>
                  </a:lnTo>
                  <a:lnTo>
                    <a:pt x="1986788" y="578040"/>
                  </a:lnTo>
                  <a:lnTo>
                    <a:pt x="1994001" y="579488"/>
                  </a:lnTo>
                  <a:lnTo>
                    <a:pt x="2282469" y="579488"/>
                  </a:lnTo>
                  <a:lnTo>
                    <a:pt x="2289670" y="578040"/>
                  </a:lnTo>
                  <a:lnTo>
                    <a:pt x="2295575" y="574078"/>
                  </a:lnTo>
                  <a:lnTo>
                    <a:pt x="2299551" y="568198"/>
                  </a:lnTo>
                  <a:lnTo>
                    <a:pt x="2301024" y="560984"/>
                  </a:lnTo>
                  <a:lnTo>
                    <a:pt x="2301024" y="74764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712695" y="2881566"/>
              <a:ext cx="266065" cy="49530"/>
            </a:xfrm>
            <a:custGeom>
              <a:avLst/>
              <a:gdLst/>
              <a:ahLst/>
              <a:cxnLst/>
              <a:rect l="l" t="t" r="r" b="b"/>
              <a:pathLst>
                <a:path w="266065" h="49530">
                  <a:moveTo>
                    <a:pt x="238125" y="34226"/>
                  </a:moveTo>
                  <a:lnTo>
                    <a:pt x="233807" y="29908"/>
                  </a:lnTo>
                  <a:lnTo>
                    <a:pt x="31953" y="29908"/>
                  </a:lnTo>
                  <a:lnTo>
                    <a:pt x="27635" y="34226"/>
                  </a:lnTo>
                  <a:lnTo>
                    <a:pt x="27635" y="44894"/>
                  </a:lnTo>
                  <a:lnTo>
                    <a:pt x="31953" y="49212"/>
                  </a:lnTo>
                  <a:lnTo>
                    <a:pt x="233807" y="49212"/>
                  </a:lnTo>
                  <a:lnTo>
                    <a:pt x="238125" y="44894"/>
                  </a:lnTo>
                  <a:lnTo>
                    <a:pt x="238125" y="39585"/>
                  </a:lnTo>
                  <a:lnTo>
                    <a:pt x="238125" y="34226"/>
                  </a:lnTo>
                  <a:close/>
                </a:path>
                <a:path w="266065" h="49530">
                  <a:moveTo>
                    <a:pt x="265760" y="4254"/>
                  </a:moveTo>
                  <a:lnTo>
                    <a:pt x="261391" y="0"/>
                  </a:lnTo>
                  <a:lnTo>
                    <a:pt x="4368" y="0"/>
                  </a:lnTo>
                  <a:lnTo>
                    <a:pt x="0" y="4254"/>
                  </a:lnTo>
                  <a:lnTo>
                    <a:pt x="0" y="14973"/>
                  </a:lnTo>
                  <a:lnTo>
                    <a:pt x="4368" y="19291"/>
                  </a:lnTo>
                  <a:lnTo>
                    <a:pt x="261391" y="19291"/>
                  </a:lnTo>
                  <a:lnTo>
                    <a:pt x="265760" y="14973"/>
                  </a:lnTo>
                  <a:lnTo>
                    <a:pt x="265760" y="9613"/>
                  </a:lnTo>
                  <a:lnTo>
                    <a:pt x="265760" y="4254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02433" y="3017685"/>
              <a:ext cx="86131" cy="16078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743950" y="2985337"/>
              <a:ext cx="199390" cy="5715"/>
            </a:xfrm>
            <a:custGeom>
              <a:avLst/>
              <a:gdLst/>
              <a:ahLst/>
              <a:cxnLst/>
              <a:rect l="l" t="t" r="r" b="b"/>
              <a:pathLst>
                <a:path w="199390" h="5714">
                  <a:moveTo>
                    <a:pt x="11264" y="1244"/>
                  </a:moveTo>
                  <a:lnTo>
                    <a:pt x="9969" y="0"/>
                  </a:lnTo>
                  <a:lnTo>
                    <a:pt x="1295" y="0"/>
                  </a:lnTo>
                  <a:lnTo>
                    <a:pt x="0" y="1244"/>
                  </a:lnTo>
                  <a:lnTo>
                    <a:pt x="0" y="4368"/>
                  </a:lnTo>
                  <a:lnTo>
                    <a:pt x="1295" y="5613"/>
                  </a:lnTo>
                  <a:lnTo>
                    <a:pt x="8432" y="5613"/>
                  </a:lnTo>
                  <a:lnTo>
                    <a:pt x="9969" y="5613"/>
                  </a:lnTo>
                  <a:lnTo>
                    <a:pt x="11264" y="4368"/>
                  </a:lnTo>
                  <a:lnTo>
                    <a:pt x="11264" y="1244"/>
                  </a:lnTo>
                  <a:close/>
                </a:path>
                <a:path w="199390" h="5714">
                  <a:moveTo>
                    <a:pt x="32689" y="1244"/>
                  </a:moveTo>
                  <a:lnTo>
                    <a:pt x="31407" y="0"/>
                  </a:lnTo>
                  <a:lnTo>
                    <a:pt x="17614" y="0"/>
                  </a:lnTo>
                  <a:lnTo>
                    <a:pt x="16319" y="1244"/>
                  </a:lnTo>
                  <a:lnTo>
                    <a:pt x="16319" y="4368"/>
                  </a:lnTo>
                  <a:lnTo>
                    <a:pt x="17614" y="5613"/>
                  </a:lnTo>
                  <a:lnTo>
                    <a:pt x="31407" y="5613"/>
                  </a:lnTo>
                  <a:lnTo>
                    <a:pt x="32689" y="4368"/>
                  </a:lnTo>
                  <a:lnTo>
                    <a:pt x="32689" y="1244"/>
                  </a:lnTo>
                  <a:close/>
                </a:path>
                <a:path w="199390" h="5714">
                  <a:moveTo>
                    <a:pt x="54127" y="1244"/>
                  </a:moveTo>
                  <a:lnTo>
                    <a:pt x="52832" y="0"/>
                  </a:lnTo>
                  <a:lnTo>
                    <a:pt x="39039" y="0"/>
                  </a:lnTo>
                  <a:lnTo>
                    <a:pt x="37807" y="1244"/>
                  </a:lnTo>
                  <a:lnTo>
                    <a:pt x="37807" y="4368"/>
                  </a:lnTo>
                  <a:lnTo>
                    <a:pt x="39039" y="5613"/>
                  </a:lnTo>
                  <a:lnTo>
                    <a:pt x="52832" y="5613"/>
                  </a:lnTo>
                  <a:lnTo>
                    <a:pt x="54127" y="4368"/>
                  </a:lnTo>
                  <a:lnTo>
                    <a:pt x="54127" y="1244"/>
                  </a:lnTo>
                  <a:close/>
                </a:path>
                <a:path w="199390" h="5714">
                  <a:moveTo>
                    <a:pt x="75501" y="1244"/>
                  </a:moveTo>
                  <a:lnTo>
                    <a:pt x="74269" y="0"/>
                  </a:lnTo>
                  <a:lnTo>
                    <a:pt x="60477" y="0"/>
                  </a:lnTo>
                  <a:lnTo>
                    <a:pt x="59182" y="1244"/>
                  </a:lnTo>
                  <a:lnTo>
                    <a:pt x="59182" y="4368"/>
                  </a:lnTo>
                  <a:lnTo>
                    <a:pt x="60477" y="5613"/>
                  </a:lnTo>
                  <a:lnTo>
                    <a:pt x="74269" y="5613"/>
                  </a:lnTo>
                  <a:lnTo>
                    <a:pt x="75501" y="4368"/>
                  </a:lnTo>
                  <a:lnTo>
                    <a:pt x="75501" y="1244"/>
                  </a:lnTo>
                  <a:close/>
                </a:path>
                <a:path w="199390" h="5714">
                  <a:moveTo>
                    <a:pt x="96989" y="1244"/>
                  </a:moveTo>
                  <a:lnTo>
                    <a:pt x="95694" y="0"/>
                  </a:lnTo>
                  <a:lnTo>
                    <a:pt x="81902" y="0"/>
                  </a:lnTo>
                  <a:lnTo>
                    <a:pt x="80619" y="1244"/>
                  </a:lnTo>
                  <a:lnTo>
                    <a:pt x="80619" y="4368"/>
                  </a:lnTo>
                  <a:lnTo>
                    <a:pt x="81902" y="5613"/>
                  </a:lnTo>
                  <a:lnTo>
                    <a:pt x="95694" y="5613"/>
                  </a:lnTo>
                  <a:lnTo>
                    <a:pt x="96989" y="4368"/>
                  </a:lnTo>
                  <a:lnTo>
                    <a:pt x="96989" y="1244"/>
                  </a:lnTo>
                  <a:close/>
                </a:path>
                <a:path w="199390" h="5714">
                  <a:moveTo>
                    <a:pt x="118364" y="1244"/>
                  </a:moveTo>
                  <a:lnTo>
                    <a:pt x="117132" y="0"/>
                  </a:lnTo>
                  <a:lnTo>
                    <a:pt x="103339" y="0"/>
                  </a:lnTo>
                  <a:lnTo>
                    <a:pt x="102044" y="1244"/>
                  </a:lnTo>
                  <a:lnTo>
                    <a:pt x="102044" y="4368"/>
                  </a:lnTo>
                  <a:lnTo>
                    <a:pt x="103339" y="5613"/>
                  </a:lnTo>
                  <a:lnTo>
                    <a:pt x="117132" y="5613"/>
                  </a:lnTo>
                  <a:lnTo>
                    <a:pt x="118364" y="4368"/>
                  </a:lnTo>
                  <a:lnTo>
                    <a:pt x="118364" y="1244"/>
                  </a:lnTo>
                  <a:close/>
                </a:path>
                <a:path w="199390" h="5714">
                  <a:moveTo>
                    <a:pt x="139852" y="1244"/>
                  </a:moveTo>
                  <a:lnTo>
                    <a:pt x="138557" y="0"/>
                  </a:lnTo>
                  <a:lnTo>
                    <a:pt x="124764" y="0"/>
                  </a:lnTo>
                  <a:lnTo>
                    <a:pt x="123482" y="1244"/>
                  </a:lnTo>
                  <a:lnTo>
                    <a:pt x="123482" y="4368"/>
                  </a:lnTo>
                  <a:lnTo>
                    <a:pt x="124764" y="5613"/>
                  </a:lnTo>
                  <a:lnTo>
                    <a:pt x="138557" y="5613"/>
                  </a:lnTo>
                  <a:lnTo>
                    <a:pt x="139852" y="4368"/>
                  </a:lnTo>
                  <a:lnTo>
                    <a:pt x="139852" y="1244"/>
                  </a:lnTo>
                  <a:close/>
                </a:path>
                <a:path w="199390" h="5714">
                  <a:moveTo>
                    <a:pt x="161226" y="1244"/>
                  </a:moveTo>
                  <a:lnTo>
                    <a:pt x="159994" y="0"/>
                  </a:lnTo>
                  <a:lnTo>
                    <a:pt x="146151" y="0"/>
                  </a:lnTo>
                  <a:lnTo>
                    <a:pt x="144907" y="1244"/>
                  </a:lnTo>
                  <a:lnTo>
                    <a:pt x="144907" y="4368"/>
                  </a:lnTo>
                  <a:lnTo>
                    <a:pt x="146151" y="5613"/>
                  </a:lnTo>
                  <a:lnTo>
                    <a:pt x="159994" y="5613"/>
                  </a:lnTo>
                  <a:lnTo>
                    <a:pt x="161226" y="4368"/>
                  </a:lnTo>
                  <a:lnTo>
                    <a:pt x="161226" y="1244"/>
                  </a:lnTo>
                  <a:close/>
                </a:path>
                <a:path w="199390" h="5714">
                  <a:moveTo>
                    <a:pt x="182664" y="1244"/>
                  </a:moveTo>
                  <a:lnTo>
                    <a:pt x="181419" y="0"/>
                  </a:lnTo>
                  <a:lnTo>
                    <a:pt x="167576" y="0"/>
                  </a:lnTo>
                  <a:lnTo>
                    <a:pt x="166344" y="1244"/>
                  </a:lnTo>
                  <a:lnTo>
                    <a:pt x="166344" y="4368"/>
                  </a:lnTo>
                  <a:lnTo>
                    <a:pt x="167576" y="5613"/>
                  </a:lnTo>
                  <a:lnTo>
                    <a:pt x="181419" y="5613"/>
                  </a:lnTo>
                  <a:lnTo>
                    <a:pt x="182664" y="4368"/>
                  </a:lnTo>
                  <a:lnTo>
                    <a:pt x="182664" y="1244"/>
                  </a:lnTo>
                  <a:close/>
                </a:path>
                <a:path w="199390" h="5714">
                  <a:moveTo>
                    <a:pt x="199034" y="1244"/>
                  </a:moveTo>
                  <a:lnTo>
                    <a:pt x="197739" y="0"/>
                  </a:lnTo>
                  <a:lnTo>
                    <a:pt x="189064" y="0"/>
                  </a:lnTo>
                  <a:lnTo>
                    <a:pt x="187769" y="1244"/>
                  </a:lnTo>
                  <a:lnTo>
                    <a:pt x="187769" y="4368"/>
                  </a:lnTo>
                  <a:lnTo>
                    <a:pt x="189064" y="5613"/>
                  </a:lnTo>
                  <a:lnTo>
                    <a:pt x="196202" y="5613"/>
                  </a:lnTo>
                  <a:lnTo>
                    <a:pt x="197739" y="5613"/>
                  </a:lnTo>
                  <a:lnTo>
                    <a:pt x="199034" y="4368"/>
                  </a:lnTo>
                  <a:lnTo>
                    <a:pt x="199034" y="1244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960517" y="3779685"/>
              <a:ext cx="328295" cy="417830"/>
            </a:xfrm>
            <a:custGeom>
              <a:avLst/>
              <a:gdLst/>
              <a:ahLst/>
              <a:cxnLst/>
              <a:rect l="l" t="t" r="r" b="b"/>
              <a:pathLst>
                <a:path w="328295" h="417829">
                  <a:moveTo>
                    <a:pt x="204684" y="417664"/>
                  </a:moveTo>
                  <a:lnTo>
                    <a:pt x="123531" y="417664"/>
                  </a:lnTo>
                  <a:lnTo>
                    <a:pt x="114151" y="383582"/>
                  </a:lnTo>
                  <a:lnTo>
                    <a:pt x="101922" y="356315"/>
                  </a:lnTo>
                  <a:lnTo>
                    <a:pt x="89284" y="335924"/>
                  </a:lnTo>
                  <a:lnTo>
                    <a:pt x="78675" y="322465"/>
                  </a:lnTo>
                  <a:lnTo>
                    <a:pt x="76541" y="320281"/>
                  </a:lnTo>
                  <a:lnTo>
                    <a:pt x="71931" y="315366"/>
                  </a:lnTo>
                  <a:lnTo>
                    <a:pt x="49286" y="288398"/>
                  </a:lnTo>
                  <a:lnTo>
                    <a:pt x="27213" y="254712"/>
                  </a:lnTo>
                  <a:lnTo>
                    <a:pt x="9516" y="215871"/>
                  </a:lnTo>
                  <a:lnTo>
                    <a:pt x="0" y="173435"/>
                  </a:lnTo>
                  <a:lnTo>
                    <a:pt x="2469" y="128968"/>
                  </a:lnTo>
                  <a:lnTo>
                    <a:pt x="20729" y="84029"/>
                  </a:lnTo>
                  <a:lnTo>
                    <a:pt x="58583" y="40182"/>
                  </a:lnTo>
                  <a:lnTo>
                    <a:pt x="98676" y="14619"/>
                  </a:lnTo>
                  <a:lnTo>
                    <a:pt x="143385" y="1158"/>
                  </a:lnTo>
                  <a:lnTo>
                    <a:pt x="164108" y="0"/>
                  </a:lnTo>
                  <a:lnTo>
                    <a:pt x="184831" y="1158"/>
                  </a:lnTo>
                  <a:lnTo>
                    <a:pt x="229534" y="14619"/>
                  </a:lnTo>
                  <a:lnTo>
                    <a:pt x="269670" y="40182"/>
                  </a:lnTo>
                  <a:lnTo>
                    <a:pt x="307511" y="84029"/>
                  </a:lnTo>
                  <a:lnTo>
                    <a:pt x="325762" y="128968"/>
                  </a:lnTo>
                  <a:lnTo>
                    <a:pt x="328227" y="173435"/>
                  </a:lnTo>
                  <a:lnTo>
                    <a:pt x="318712" y="215871"/>
                  </a:lnTo>
                  <a:lnTo>
                    <a:pt x="301022" y="254712"/>
                  </a:lnTo>
                  <a:lnTo>
                    <a:pt x="278961" y="288398"/>
                  </a:lnTo>
                  <a:lnTo>
                    <a:pt x="253998" y="317855"/>
                  </a:lnTo>
                  <a:lnTo>
                    <a:pt x="249528" y="322465"/>
                  </a:lnTo>
                  <a:lnTo>
                    <a:pt x="238926" y="335924"/>
                  </a:lnTo>
                  <a:lnTo>
                    <a:pt x="226292" y="356315"/>
                  </a:lnTo>
                  <a:lnTo>
                    <a:pt x="214065" y="383582"/>
                  </a:lnTo>
                  <a:lnTo>
                    <a:pt x="204684" y="417664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61621" y="3984967"/>
              <a:ext cx="127342" cy="27757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876671" y="3696639"/>
              <a:ext cx="1430655" cy="597535"/>
            </a:xfrm>
            <a:custGeom>
              <a:avLst/>
              <a:gdLst/>
              <a:ahLst/>
              <a:cxnLst/>
              <a:rect l="l" t="t" r="r" b="b"/>
              <a:pathLst>
                <a:path w="1430654" h="597535">
                  <a:moveTo>
                    <a:pt x="70104" y="233565"/>
                  </a:moveTo>
                  <a:lnTo>
                    <a:pt x="0" y="233565"/>
                  </a:lnTo>
                  <a:lnTo>
                    <a:pt x="0" y="255638"/>
                  </a:lnTo>
                  <a:lnTo>
                    <a:pt x="70104" y="255638"/>
                  </a:lnTo>
                  <a:lnTo>
                    <a:pt x="70104" y="233565"/>
                  </a:lnTo>
                  <a:close/>
                </a:path>
                <a:path w="1430654" h="597535">
                  <a:moveTo>
                    <a:pt x="132956" y="385711"/>
                  </a:moveTo>
                  <a:lnTo>
                    <a:pt x="117436" y="370141"/>
                  </a:lnTo>
                  <a:lnTo>
                    <a:pt x="67868" y="419849"/>
                  </a:lnTo>
                  <a:lnTo>
                    <a:pt x="83400" y="435419"/>
                  </a:lnTo>
                  <a:lnTo>
                    <a:pt x="132956" y="385711"/>
                  </a:lnTo>
                  <a:close/>
                </a:path>
                <a:path w="1430654" h="597535">
                  <a:moveTo>
                    <a:pt x="132956" y="103492"/>
                  </a:moveTo>
                  <a:lnTo>
                    <a:pt x="83400" y="53784"/>
                  </a:lnTo>
                  <a:lnTo>
                    <a:pt x="67868" y="69354"/>
                  </a:lnTo>
                  <a:lnTo>
                    <a:pt x="117436" y="119062"/>
                  </a:lnTo>
                  <a:lnTo>
                    <a:pt x="132956" y="103492"/>
                  </a:lnTo>
                  <a:close/>
                </a:path>
                <a:path w="1430654" h="597535">
                  <a:moveTo>
                    <a:pt x="258965" y="0"/>
                  </a:moveTo>
                  <a:lnTo>
                    <a:pt x="236943" y="0"/>
                  </a:lnTo>
                  <a:lnTo>
                    <a:pt x="236943" y="70307"/>
                  </a:lnTo>
                  <a:lnTo>
                    <a:pt x="258965" y="70307"/>
                  </a:lnTo>
                  <a:lnTo>
                    <a:pt x="258965" y="0"/>
                  </a:lnTo>
                  <a:close/>
                </a:path>
                <a:path w="1430654" h="597535">
                  <a:moveTo>
                    <a:pt x="428282" y="419849"/>
                  </a:moveTo>
                  <a:lnTo>
                    <a:pt x="378726" y="370141"/>
                  </a:lnTo>
                  <a:lnTo>
                    <a:pt x="363194" y="385711"/>
                  </a:lnTo>
                  <a:lnTo>
                    <a:pt x="412750" y="435419"/>
                  </a:lnTo>
                  <a:lnTo>
                    <a:pt x="428282" y="419849"/>
                  </a:lnTo>
                  <a:close/>
                </a:path>
                <a:path w="1430654" h="597535">
                  <a:moveTo>
                    <a:pt x="428282" y="69354"/>
                  </a:moveTo>
                  <a:lnTo>
                    <a:pt x="412750" y="53784"/>
                  </a:lnTo>
                  <a:lnTo>
                    <a:pt x="363194" y="103492"/>
                  </a:lnTo>
                  <a:lnTo>
                    <a:pt x="378726" y="119062"/>
                  </a:lnTo>
                  <a:lnTo>
                    <a:pt x="428282" y="69354"/>
                  </a:lnTo>
                  <a:close/>
                </a:path>
                <a:path w="1430654" h="597535">
                  <a:moveTo>
                    <a:pt x="496138" y="233565"/>
                  </a:moveTo>
                  <a:lnTo>
                    <a:pt x="426046" y="233565"/>
                  </a:lnTo>
                  <a:lnTo>
                    <a:pt x="426046" y="255638"/>
                  </a:lnTo>
                  <a:lnTo>
                    <a:pt x="496138" y="255638"/>
                  </a:lnTo>
                  <a:lnTo>
                    <a:pt x="496138" y="233565"/>
                  </a:lnTo>
                  <a:close/>
                </a:path>
                <a:path w="1430654" h="597535">
                  <a:moveTo>
                    <a:pt x="1430045" y="326783"/>
                  </a:moveTo>
                  <a:lnTo>
                    <a:pt x="1425676" y="278155"/>
                  </a:lnTo>
                  <a:lnTo>
                    <a:pt x="1413116" y="232384"/>
                  </a:lnTo>
                  <a:lnTo>
                    <a:pt x="1393101" y="190246"/>
                  </a:lnTo>
                  <a:lnTo>
                    <a:pt x="1366405" y="152488"/>
                  </a:lnTo>
                  <a:lnTo>
                    <a:pt x="1333792" y="119888"/>
                  </a:lnTo>
                  <a:lnTo>
                    <a:pt x="1296022" y="93192"/>
                  </a:lnTo>
                  <a:lnTo>
                    <a:pt x="1253871" y="73190"/>
                  </a:lnTo>
                  <a:lnTo>
                    <a:pt x="1208100" y="60629"/>
                  </a:lnTo>
                  <a:lnTo>
                    <a:pt x="1159471" y="56261"/>
                  </a:lnTo>
                  <a:lnTo>
                    <a:pt x="1110830" y="60629"/>
                  </a:lnTo>
                  <a:lnTo>
                    <a:pt x="1065072" y="73190"/>
                  </a:lnTo>
                  <a:lnTo>
                    <a:pt x="1022921" y="93192"/>
                  </a:lnTo>
                  <a:lnTo>
                    <a:pt x="985177" y="119888"/>
                  </a:lnTo>
                  <a:lnTo>
                    <a:pt x="952576" y="152488"/>
                  </a:lnTo>
                  <a:lnTo>
                    <a:pt x="925880" y="190246"/>
                  </a:lnTo>
                  <a:lnTo>
                    <a:pt x="905878" y="232384"/>
                  </a:lnTo>
                  <a:lnTo>
                    <a:pt x="893318" y="278155"/>
                  </a:lnTo>
                  <a:lnTo>
                    <a:pt x="888961" y="326783"/>
                  </a:lnTo>
                  <a:lnTo>
                    <a:pt x="893318" y="375424"/>
                  </a:lnTo>
                  <a:lnTo>
                    <a:pt x="905878" y="421195"/>
                  </a:lnTo>
                  <a:lnTo>
                    <a:pt x="925880" y="463346"/>
                  </a:lnTo>
                  <a:lnTo>
                    <a:pt x="952576" y="501103"/>
                  </a:lnTo>
                  <a:lnTo>
                    <a:pt x="985177" y="533717"/>
                  </a:lnTo>
                  <a:lnTo>
                    <a:pt x="1022921" y="560412"/>
                  </a:lnTo>
                  <a:lnTo>
                    <a:pt x="1065072" y="580428"/>
                  </a:lnTo>
                  <a:lnTo>
                    <a:pt x="1110830" y="592988"/>
                  </a:lnTo>
                  <a:lnTo>
                    <a:pt x="1159471" y="597344"/>
                  </a:lnTo>
                  <a:lnTo>
                    <a:pt x="1208100" y="592988"/>
                  </a:lnTo>
                  <a:lnTo>
                    <a:pt x="1253871" y="580428"/>
                  </a:lnTo>
                  <a:lnTo>
                    <a:pt x="1296022" y="560412"/>
                  </a:lnTo>
                  <a:lnTo>
                    <a:pt x="1333792" y="533717"/>
                  </a:lnTo>
                  <a:lnTo>
                    <a:pt x="1366405" y="501103"/>
                  </a:lnTo>
                  <a:lnTo>
                    <a:pt x="1393101" y="463346"/>
                  </a:lnTo>
                  <a:lnTo>
                    <a:pt x="1413116" y="421195"/>
                  </a:lnTo>
                  <a:lnTo>
                    <a:pt x="1425676" y="375424"/>
                  </a:lnTo>
                  <a:lnTo>
                    <a:pt x="1430045" y="326783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795744" y="3783012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29" h="481329">
                  <a:moveTo>
                    <a:pt x="480860" y="240411"/>
                  </a:moveTo>
                  <a:lnTo>
                    <a:pt x="475974" y="288872"/>
                  </a:lnTo>
                  <a:lnTo>
                    <a:pt x="461963" y="334007"/>
                  </a:lnTo>
                  <a:lnTo>
                    <a:pt x="439793" y="374851"/>
                  </a:lnTo>
                  <a:lnTo>
                    <a:pt x="410430" y="410437"/>
                  </a:lnTo>
                  <a:lnTo>
                    <a:pt x="374843" y="439797"/>
                  </a:lnTo>
                  <a:lnTo>
                    <a:pt x="333997" y="461965"/>
                  </a:lnTo>
                  <a:lnTo>
                    <a:pt x="288859" y="475975"/>
                  </a:lnTo>
                  <a:lnTo>
                    <a:pt x="240398" y="480860"/>
                  </a:lnTo>
                  <a:lnTo>
                    <a:pt x="191954" y="475975"/>
                  </a:lnTo>
                  <a:lnTo>
                    <a:pt x="146830" y="461965"/>
                  </a:lnTo>
                  <a:lnTo>
                    <a:pt x="105996" y="439797"/>
                  </a:lnTo>
                  <a:lnTo>
                    <a:pt x="70416" y="410437"/>
                  </a:lnTo>
                  <a:lnTo>
                    <a:pt x="41060" y="374851"/>
                  </a:lnTo>
                  <a:lnTo>
                    <a:pt x="18893" y="334007"/>
                  </a:lnTo>
                  <a:lnTo>
                    <a:pt x="4884" y="288872"/>
                  </a:lnTo>
                  <a:lnTo>
                    <a:pt x="0" y="240411"/>
                  </a:lnTo>
                  <a:lnTo>
                    <a:pt x="4884" y="191966"/>
                  </a:lnTo>
                  <a:lnTo>
                    <a:pt x="18893" y="146841"/>
                  </a:lnTo>
                  <a:lnTo>
                    <a:pt x="41060" y="106004"/>
                  </a:lnTo>
                  <a:lnTo>
                    <a:pt x="70416" y="70423"/>
                  </a:lnTo>
                  <a:lnTo>
                    <a:pt x="105996" y="41064"/>
                  </a:lnTo>
                  <a:lnTo>
                    <a:pt x="146830" y="18895"/>
                  </a:lnTo>
                  <a:lnTo>
                    <a:pt x="191954" y="4885"/>
                  </a:lnTo>
                  <a:lnTo>
                    <a:pt x="240398" y="0"/>
                  </a:lnTo>
                  <a:lnTo>
                    <a:pt x="288859" y="4885"/>
                  </a:lnTo>
                  <a:lnTo>
                    <a:pt x="333997" y="18895"/>
                  </a:lnTo>
                  <a:lnTo>
                    <a:pt x="374843" y="41064"/>
                  </a:lnTo>
                  <a:lnTo>
                    <a:pt x="410430" y="70423"/>
                  </a:lnTo>
                  <a:lnTo>
                    <a:pt x="439793" y="106004"/>
                  </a:lnTo>
                  <a:lnTo>
                    <a:pt x="461963" y="146841"/>
                  </a:lnTo>
                  <a:lnTo>
                    <a:pt x="475974" y="191966"/>
                  </a:lnTo>
                  <a:lnTo>
                    <a:pt x="480860" y="240411"/>
                  </a:lnTo>
                  <a:close/>
                </a:path>
              </a:pathLst>
            </a:custGeom>
            <a:ln w="109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855269" y="3978224"/>
              <a:ext cx="328930" cy="105410"/>
            </a:xfrm>
            <a:custGeom>
              <a:avLst/>
              <a:gdLst/>
              <a:ahLst/>
              <a:cxnLst/>
              <a:rect l="l" t="t" r="r" b="b"/>
              <a:pathLst>
                <a:path w="328929" h="105410">
                  <a:moveTo>
                    <a:pt x="0" y="105168"/>
                  </a:moveTo>
                  <a:lnTo>
                    <a:pt x="114503" y="0"/>
                  </a:lnTo>
                  <a:lnTo>
                    <a:pt x="220421" y="90690"/>
                  </a:lnTo>
                  <a:lnTo>
                    <a:pt x="328460" y="4559"/>
                  </a:lnTo>
                </a:path>
              </a:pathLst>
            </a:custGeom>
            <a:ln w="109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45858" y="3954614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4803" y="47218"/>
                  </a:moveTo>
                  <a:lnTo>
                    <a:pt x="15523" y="45845"/>
                  </a:lnTo>
                  <a:lnTo>
                    <a:pt x="7772" y="41163"/>
                  </a:lnTo>
                  <a:lnTo>
                    <a:pt x="2336" y="33906"/>
                  </a:lnTo>
                  <a:lnTo>
                    <a:pt x="0" y="24803"/>
                  </a:lnTo>
                  <a:lnTo>
                    <a:pt x="1424" y="15510"/>
                  </a:lnTo>
                  <a:lnTo>
                    <a:pt x="6119" y="7748"/>
                  </a:lnTo>
                  <a:lnTo>
                    <a:pt x="13374" y="2312"/>
                  </a:lnTo>
                  <a:lnTo>
                    <a:pt x="22478" y="0"/>
                  </a:lnTo>
                  <a:lnTo>
                    <a:pt x="31765" y="1402"/>
                  </a:lnTo>
                  <a:lnTo>
                    <a:pt x="39528" y="6099"/>
                  </a:lnTo>
                  <a:lnTo>
                    <a:pt x="44967" y="13362"/>
                  </a:lnTo>
                  <a:lnTo>
                    <a:pt x="47282" y="22466"/>
                  </a:lnTo>
                  <a:lnTo>
                    <a:pt x="45878" y="31759"/>
                  </a:lnTo>
                  <a:lnTo>
                    <a:pt x="41190" y="39519"/>
                  </a:lnTo>
                  <a:lnTo>
                    <a:pt x="33928" y="44940"/>
                  </a:lnTo>
                  <a:lnTo>
                    <a:pt x="24803" y="47218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945858" y="3954614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282" y="22466"/>
                  </a:moveTo>
                  <a:lnTo>
                    <a:pt x="45878" y="31759"/>
                  </a:lnTo>
                  <a:lnTo>
                    <a:pt x="41190" y="39519"/>
                  </a:lnTo>
                  <a:lnTo>
                    <a:pt x="33928" y="44940"/>
                  </a:lnTo>
                  <a:lnTo>
                    <a:pt x="24803" y="47218"/>
                  </a:lnTo>
                  <a:lnTo>
                    <a:pt x="15523" y="45845"/>
                  </a:lnTo>
                  <a:lnTo>
                    <a:pt x="7772" y="41163"/>
                  </a:lnTo>
                  <a:lnTo>
                    <a:pt x="2336" y="33906"/>
                  </a:lnTo>
                  <a:lnTo>
                    <a:pt x="0" y="24803"/>
                  </a:lnTo>
                  <a:lnTo>
                    <a:pt x="1424" y="15510"/>
                  </a:lnTo>
                  <a:lnTo>
                    <a:pt x="6119" y="7748"/>
                  </a:lnTo>
                  <a:lnTo>
                    <a:pt x="13374" y="2312"/>
                  </a:lnTo>
                  <a:lnTo>
                    <a:pt x="22478" y="0"/>
                  </a:lnTo>
                  <a:lnTo>
                    <a:pt x="31765" y="1402"/>
                  </a:lnTo>
                  <a:lnTo>
                    <a:pt x="39528" y="6099"/>
                  </a:lnTo>
                  <a:lnTo>
                    <a:pt x="44967" y="13362"/>
                  </a:lnTo>
                  <a:lnTo>
                    <a:pt x="47282" y="22466"/>
                  </a:lnTo>
                  <a:close/>
                </a:path>
              </a:pathLst>
            </a:custGeom>
            <a:ln w="109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53211" y="4045204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4803" y="47269"/>
                  </a:moveTo>
                  <a:lnTo>
                    <a:pt x="15516" y="45845"/>
                  </a:lnTo>
                  <a:lnTo>
                    <a:pt x="7753" y="41151"/>
                  </a:lnTo>
                  <a:lnTo>
                    <a:pt x="2314" y="33899"/>
                  </a:lnTo>
                  <a:lnTo>
                    <a:pt x="0" y="24803"/>
                  </a:lnTo>
                  <a:lnTo>
                    <a:pt x="1402" y="15509"/>
                  </a:lnTo>
                  <a:lnTo>
                    <a:pt x="6094" y="7743"/>
                  </a:lnTo>
                  <a:lnTo>
                    <a:pt x="13346" y="2307"/>
                  </a:lnTo>
                  <a:lnTo>
                    <a:pt x="22428" y="0"/>
                  </a:lnTo>
                  <a:lnTo>
                    <a:pt x="31715" y="1402"/>
                  </a:lnTo>
                  <a:lnTo>
                    <a:pt x="39477" y="6099"/>
                  </a:lnTo>
                  <a:lnTo>
                    <a:pt x="44916" y="13362"/>
                  </a:lnTo>
                  <a:lnTo>
                    <a:pt x="47231" y="22466"/>
                  </a:lnTo>
                  <a:lnTo>
                    <a:pt x="45828" y="31747"/>
                  </a:lnTo>
                  <a:lnTo>
                    <a:pt x="41136" y="39501"/>
                  </a:lnTo>
                  <a:lnTo>
                    <a:pt x="33884" y="44938"/>
                  </a:lnTo>
                  <a:lnTo>
                    <a:pt x="24803" y="47269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053211" y="4045204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231" y="22466"/>
                  </a:moveTo>
                  <a:lnTo>
                    <a:pt x="45828" y="31747"/>
                  </a:lnTo>
                  <a:lnTo>
                    <a:pt x="41136" y="39501"/>
                  </a:lnTo>
                  <a:lnTo>
                    <a:pt x="33884" y="44938"/>
                  </a:lnTo>
                  <a:lnTo>
                    <a:pt x="24803" y="47269"/>
                  </a:lnTo>
                  <a:lnTo>
                    <a:pt x="15516" y="45845"/>
                  </a:lnTo>
                  <a:lnTo>
                    <a:pt x="7753" y="41151"/>
                  </a:lnTo>
                  <a:lnTo>
                    <a:pt x="2314" y="33899"/>
                  </a:lnTo>
                  <a:lnTo>
                    <a:pt x="0" y="24803"/>
                  </a:lnTo>
                  <a:lnTo>
                    <a:pt x="1402" y="15509"/>
                  </a:lnTo>
                  <a:lnTo>
                    <a:pt x="6094" y="7743"/>
                  </a:lnTo>
                  <a:lnTo>
                    <a:pt x="13346" y="2307"/>
                  </a:lnTo>
                  <a:lnTo>
                    <a:pt x="22428" y="0"/>
                  </a:lnTo>
                  <a:lnTo>
                    <a:pt x="31715" y="1402"/>
                  </a:lnTo>
                  <a:lnTo>
                    <a:pt x="39477" y="6099"/>
                  </a:lnTo>
                  <a:lnTo>
                    <a:pt x="44916" y="13362"/>
                  </a:lnTo>
                  <a:lnTo>
                    <a:pt x="47231" y="22466"/>
                  </a:lnTo>
                  <a:close/>
                </a:path>
              </a:pathLst>
            </a:custGeom>
            <a:ln w="109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54798" y="3948886"/>
              <a:ext cx="67742" cy="6546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718031" y="3836936"/>
              <a:ext cx="537845" cy="406400"/>
            </a:xfrm>
            <a:custGeom>
              <a:avLst/>
              <a:gdLst/>
              <a:ahLst/>
              <a:cxnLst/>
              <a:rect l="l" t="t" r="r" b="b"/>
              <a:pathLst>
                <a:path w="537845" h="406400">
                  <a:moveTo>
                    <a:pt x="118465" y="4914"/>
                  </a:moveTo>
                  <a:lnTo>
                    <a:pt x="117767" y="3175"/>
                  </a:lnTo>
                  <a:lnTo>
                    <a:pt x="116535" y="1981"/>
                  </a:lnTo>
                  <a:lnTo>
                    <a:pt x="115290" y="698"/>
                  </a:lnTo>
                  <a:lnTo>
                    <a:pt x="113550" y="0"/>
                  </a:lnTo>
                  <a:lnTo>
                    <a:pt x="4953" y="0"/>
                  </a:lnTo>
                  <a:lnTo>
                    <a:pt x="3225" y="698"/>
                  </a:lnTo>
                  <a:lnTo>
                    <a:pt x="1981" y="1981"/>
                  </a:lnTo>
                  <a:lnTo>
                    <a:pt x="736" y="3175"/>
                  </a:lnTo>
                  <a:lnTo>
                    <a:pt x="0" y="4914"/>
                  </a:lnTo>
                  <a:lnTo>
                    <a:pt x="0" y="401243"/>
                  </a:lnTo>
                  <a:lnTo>
                    <a:pt x="736" y="402983"/>
                  </a:lnTo>
                  <a:lnTo>
                    <a:pt x="3225" y="405460"/>
                  </a:lnTo>
                  <a:lnTo>
                    <a:pt x="4953" y="406158"/>
                  </a:lnTo>
                  <a:lnTo>
                    <a:pt x="113550" y="406158"/>
                  </a:lnTo>
                  <a:lnTo>
                    <a:pt x="115290" y="405460"/>
                  </a:lnTo>
                  <a:lnTo>
                    <a:pt x="117767" y="402983"/>
                  </a:lnTo>
                  <a:lnTo>
                    <a:pt x="118465" y="401243"/>
                  </a:lnTo>
                  <a:lnTo>
                    <a:pt x="118465" y="392760"/>
                  </a:lnTo>
                  <a:lnTo>
                    <a:pt x="118465" y="6654"/>
                  </a:lnTo>
                  <a:lnTo>
                    <a:pt x="118465" y="4914"/>
                  </a:lnTo>
                  <a:close/>
                </a:path>
                <a:path w="537845" h="406400">
                  <a:moveTo>
                    <a:pt x="255041" y="88696"/>
                  </a:moveTo>
                  <a:lnTo>
                    <a:pt x="254342" y="86969"/>
                  </a:lnTo>
                  <a:lnTo>
                    <a:pt x="251866" y="84480"/>
                  </a:lnTo>
                  <a:lnTo>
                    <a:pt x="250126" y="83794"/>
                  </a:lnTo>
                  <a:lnTo>
                    <a:pt x="141528" y="83794"/>
                  </a:lnTo>
                  <a:lnTo>
                    <a:pt x="139801" y="84480"/>
                  </a:lnTo>
                  <a:lnTo>
                    <a:pt x="137312" y="86969"/>
                  </a:lnTo>
                  <a:lnTo>
                    <a:pt x="136575" y="88696"/>
                  </a:lnTo>
                  <a:lnTo>
                    <a:pt x="136575" y="401243"/>
                  </a:lnTo>
                  <a:lnTo>
                    <a:pt x="137312" y="402983"/>
                  </a:lnTo>
                  <a:lnTo>
                    <a:pt x="139801" y="405460"/>
                  </a:lnTo>
                  <a:lnTo>
                    <a:pt x="141528" y="406158"/>
                  </a:lnTo>
                  <a:lnTo>
                    <a:pt x="250126" y="406158"/>
                  </a:lnTo>
                  <a:lnTo>
                    <a:pt x="251866" y="405460"/>
                  </a:lnTo>
                  <a:lnTo>
                    <a:pt x="254342" y="402983"/>
                  </a:lnTo>
                  <a:lnTo>
                    <a:pt x="255041" y="401243"/>
                  </a:lnTo>
                  <a:lnTo>
                    <a:pt x="255041" y="392760"/>
                  </a:lnTo>
                  <a:lnTo>
                    <a:pt x="255041" y="90487"/>
                  </a:lnTo>
                  <a:lnTo>
                    <a:pt x="255041" y="88696"/>
                  </a:lnTo>
                  <a:close/>
                </a:path>
                <a:path w="537845" h="406400">
                  <a:moveTo>
                    <a:pt x="394436" y="193573"/>
                  </a:moveTo>
                  <a:lnTo>
                    <a:pt x="393750" y="191846"/>
                  </a:lnTo>
                  <a:lnTo>
                    <a:pt x="391261" y="189357"/>
                  </a:lnTo>
                  <a:lnTo>
                    <a:pt x="389534" y="188620"/>
                  </a:lnTo>
                  <a:lnTo>
                    <a:pt x="280936" y="188620"/>
                  </a:lnTo>
                  <a:lnTo>
                    <a:pt x="279196" y="189357"/>
                  </a:lnTo>
                  <a:lnTo>
                    <a:pt x="276720" y="191846"/>
                  </a:lnTo>
                  <a:lnTo>
                    <a:pt x="276021" y="193573"/>
                  </a:lnTo>
                  <a:lnTo>
                    <a:pt x="276021" y="401243"/>
                  </a:lnTo>
                  <a:lnTo>
                    <a:pt x="276720" y="402983"/>
                  </a:lnTo>
                  <a:lnTo>
                    <a:pt x="279196" y="405460"/>
                  </a:lnTo>
                  <a:lnTo>
                    <a:pt x="280936" y="406158"/>
                  </a:lnTo>
                  <a:lnTo>
                    <a:pt x="389534" y="406158"/>
                  </a:lnTo>
                  <a:lnTo>
                    <a:pt x="391261" y="405460"/>
                  </a:lnTo>
                  <a:lnTo>
                    <a:pt x="393750" y="402983"/>
                  </a:lnTo>
                  <a:lnTo>
                    <a:pt x="394436" y="401243"/>
                  </a:lnTo>
                  <a:lnTo>
                    <a:pt x="394436" y="392760"/>
                  </a:lnTo>
                  <a:lnTo>
                    <a:pt x="394436" y="195313"/>
                  </a:lnTo>
                  <a:lnTo>
                    <a:pt x="394436" y="193573"/>
                  </a:lnTo>
                  <a:close/>
                </a:path>
                <a:path w="537845" h="406400">
                  <a:moveTo>
                    <a:pt x="537362" y="264871"/>
                  </a:moveTo>
                  <a:lnTo>
                    <a:pt x="536676" y="263131"/>
                  </a:lnTo>
                  <a:lnTo>
                    <a:pt x="535381" y="261937"/>
                  </a:lnTo>
                  <a:lnTo>
                    <a:pt x="534136" y="260654"/>
                  </a:lnTo>
                  <a:lnTo>
                    <a:pt x="532409" y="259956"/>
                  </a:lnTo>
                  <a:lnTo>
                    <a:pt x="423811" y="259956"/>
                  </a:lnTo>
                  <a:lnTo>
                    <a:pt x="422071" y="260654"/>
                  </a:lnTo>
                  <a:lnTo>
                    <a:pt x="419595" y="263131"/>
                  </a:lnTo>
                  <a:lnTo>
                    <a:pt x="418896" y="264871"/>
                  </a:lnTo>
                  <a:lnTo>
                    <a:pt x="418896" y="401243"/>
                  </a:lnTo>
                  <a:lnTo>
                    <a:pt x="419595" y="402983"/>
                  </a:lnTo>
                  <a:lnTo>
                    <a:pt x="422071" y="405460"/>
                  </a:lnTo>
                  <a:lnTo>
                    <a:pt x="423811" y="406158"/>
                  </a:lnTo>
                  <a:lnTo>
                    <a:pt x="532409" y="406158"/>
                  </a:lnTo>
                  <a:lnTo>
                    <a:pt x="534136" y="405460"/>
                  </a:lnTo>
                  <a:lnTo>
                    <a:pt x="535381" y="404215"/>
                  </a:lnTo>
                  <a:lnTo>
                    <a:pt x="536676" y="402983"/>
                  </a:lnTo>
                  <a:lnTo>
                    <a:pt x="537362" y="401243"/>
                  </a:lnTo>
                  <a:lnTo>
                    <a:pt x="537362" y="392760"/>
                  </a:lnTo>
                  <a:lnTo>
                    <a:pt x="537362" y="266649"/>
                  </a:lnTo>
                  <a:lnTo>
                    <a:pt x="537362" y="264871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76007" y="4229697"/>
              <a:ext cx="621665" cy="34925"/>
            </a:xfrm>
            <a:custGeom>
              <a:avLst/>
              <a:gdLst/>
              <a:ahLst/>
              <a:cxnLst/>
              <a:rect l="l" t="t" r="r" b="b"/>
              <a:pathLst>
                <a:path w="621665" h="34925">
                  <a:moveTo>
                    <a:pt x="618426" y="34378"/>
                  </a:moveTo>
                  <a:lnTo>
                    <a:pt x="6705" y="34378"/>
                  </a:lnTo>
                  <a:lnTo>
                    <a:pt x="3022" y="34378"/>
                  </a:lnTo>
                  <a:lnTo>
                    <a:pt x="0" y="31356"/>
                  </a:lnTo>
                  <a:lnTo>
                    <a:pt x="0" y="3022"/>
                  </a:lnTo>
                  <a:lnTo>
                    <a:pt x="3022" y="0"/>
                  </a:lnTo>
                  <a:lnTo>
                    <a:pt x="618426" y="0"/>
                  </a:lnTo>
                  <a:lnTo>
                    <a:pt x="621411" y="3022"/>
                  </a:lnTo>
                  <a:lnTo>
                    <a:pt x="621411" y="31356"/>
                  </a:lnTo>
                  <a:lnTo>
                    <a:pt x="618426" y="34378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69314" y="3724668"/>
              <a:ext cx="635000" cy="546100"/>
            </a:xfrm>
            <a:custGeom>
              <a:avLst/>
              <a:gdLst/>
              <a:ahLst/>
              <a:cxnLst/>
              <a:rect l="l" t="t" r="r" b="b"/>
              <a:pathLst>
                <a:path w="635000" h="546100">
                  <a:moveTo>
                    <a:pt x="618921" y="322313"/>
                  </a:moveTo>
                  <a:lnTo>
                    <a:pt x="616889" y="318592"/>
                  </a:lnTo>
                  <a:lnTo>
                    <a:pt x="613321" y="317550"/>
                  </a:lnTo>
                  <a:lnTo>
                    <a:pt x="564705" y="301688"/>
                  </a:lnTo>
                  <a:lnTo>
                    <a:pt x="516407" y="282536"/>
                  </a:lnTo>
                  <a:lnTo>
                    <a:pt x="468820" y="260692"/>
                  </a:lnTo>
                  <a:lnTo>
                    <a:pt x="422325" y="236753"/>
                  </a:lnTo>
                  <a:lnTo>
                    <a:pt x="377304" y="211315"/>
                  </a:lnTo>
                  <a:lnTo>
                    <a:pt x="334175" y="184962"/>
                  </a:lnTo>
                  <a:lnTo>
                    <a:pt x="293319" y="158305"/>
                  </a:lnTo>
                  <a:lnTo>
                    <a:pt x="255143" y="131914"/>
                  </a:lnTo>
                  <a:lnTo>
                    <a:pt x="219964" y="106413"/>
                  </a:lnTo>
                  <a:lnTo>
                    <a:pt x="188252" y="82384"/>
                  </a:lnTo>
                  <a:lnTo>
                    <a:pt x="136715" y="41135"/>
                  </a:lnTo>
                  <a:lnTo>
                    <a:pt x="103581" y="12903"/>
                  </a:lnTo>
                  <a:lnTo>
                    <a:pt x="93167" y="3619"/>
                  </a:lnTo>
                  <a:lnTo>
                    <a:pt x="92621" y="3175"/>
                  </a:lnTo>
                  <a:lnTo>
                    <a:pt x="89192" y="0"/>
                  </a:lnTo>
                  <a:lnTo>
                    <a:pt x="84924" y="203"/>
                  </a:lnTo>
                  <a:lnTo>
                    <a:pt x="82397" y="2882"/>
                  </a:lnTo>
                  <a:lnTo>
                    <a:pt x="79921" y="5613"/>
                  </a:lnTo>
                  <a:lnTo>
                    <a:pt x="80111" y="9829"/>
                  </a:lnTo>
                  <a:lnTo>
                    <a:pt x="128143" y="51422"/>
                  </a:lnTo>
                  <a:lnTo>
                    <a:pt x="180047" y="92964"/>
                  </a:lnTo>
                  <a:lnTo>
                    <a:pt x="247345" y="142824"/>
                  </a:lnTo>
                  <a:lnTo>
                    <a:pt x="285813" y="169392"/>
                  </a:lnTo>
                  <a:lnTo>
                    <a:pt x="326986" y="196265"/>
                  </a:lnTo>
                  <a:lnTo>
                    <a:pt x="370471" y="222834"/>
                  </a:lnTo>
                  <a:lnTo>
                    <a:pt x="415912" y="248526"/>
                  </a:lnTo>
                  <a:lnTo>
                    <a:pt x="462915" y="272719"/>
                  </a:lnTo>
                  <a:lnTo>
                    <a:pt x="511111" y="294830"/>
                  </a:lnTo>
                  <a:lnTo>
                    <a:pt x="560133" y="314261"/>
                  </a:lnTo>
                  <a:lnTo>
                    <a:pt x="609600" y="330403"/>
                  </a:lnTo>
                  <a:lnTo>
                    <a:pt x="613168" y="331444"/>
                  </a:lnTo>
                  <a:lnTo>
                    <a:pt x="616889" y="329412"/>
                  </a:lnTo>
                  <a:lnTo>
                    <a:pt x="617931" y="325882"/>
                  </a:lnTo>
                  <a:lnTo>
                    <a:pt x="618921" y="322313"/>
                  </a:lnTo>
                  <a:close/>
                </a:path>
                <a:path w="635000" h="546100">
                  <a:moveTo>
                    <a:pt x="634847" y="504329"/>
                  </a:moveTo>
                  <a:lnTo>
                    <a:pt x="628840" y="498335"/>
                  </a:lnTo>
                  <a:lnTo>
                    <a:pt x="621398" y="498335"/>
                  </a:lnTo>
                  <a:lnTo>
                    <a:pt x="621398" y="511721"/>
                  </a:lnTo>
                  <a:lnTo>
                    <a:pt x="621398" y="532714"/>
                  </a:lnTo>
                  <a:lnTo>
                    <a:pt x="13398" y="532714"/>
                  </a:lnTo>
                  <a:lnTo>
                    <a:pt x="13398" y="511721"/>
                  </a:lnTo>
                  <a:lnTo>
                    <a:pt x="621398" y="511721"/>
                  </a:lnTo>
                  <a:lnTo>
                    <a:pt x="621398" y="498335"/>
                  </a:lnTo>
                  <a:lnTo>
                    <a:pt x="5994" y="498335"/>
                  </a:lnTo>
                  <a:lnTo>
                    <a:pt x="0" y="504329"/>
                  </a:lnTo>
                  <a:lnTo>
                    <a:pt x="0" y="540105"/>
                  </a:lnTo>
                  <a:lnTo>
                    <a:pt x="5994" y="546100"/>
                  </a:lnTo>
                  <a:lnTo>
                    <a:pt x="628840" y="546100"/>
                  </a:lnTo>
                  <a:lnTo>
                    <a:pt x="634847" y="540105"/>
                  </a:lnTo>
                  <a:lnTo>
                    <a:pt x="634847" y="532714"/>
                  </a:lnTo>
                  <a:lnTo>
                    <a:pt x="634847" y="511721"/>
                  </a:lnTo>
                  <a:lnTo>
                    <a:pt x="634847" y="504329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37537" y="4000944"/>
              <a:ext cx="63550" cy="7133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41168" y="3833367"/>
              <a:ext cx="207619" cy="13850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559698" y="3902620"/>
              <a:ext cx="570865" cy="387350"/>
            </a:xfrm>
            <a:custGeom>
              <a:avLst/>
              <a:gdLst/>
              <a:ahLst/>
              <a:cxnLst/>
              <a:rect l="l" t="t" r="r" b="b"/>
              <a:pathLst>
                <a:path w="570865" h="387350">
                  <a:moveTo>
                    <a:pt x="570560" y="69253"/>
                  </a:moveTo>
                  <a:lnTo>
                    <a:pt x="565099" y="42303"/>
                  </a:lnTo>
                  <a:lnTo>
                    <a:pt x="550214" y="20281"/>
                  </a:lnTo>
                  <a:lnTo>
                    <a:pt x="528154" y="5448"/>
                  </a:lnTo>
                  <a:lnTo>
                    <a:pt x="501154" y="0"/>
                  </a:lnTo>
                  <a:lnTo>
                    <a:pt x="69456" y="0"/>
                  </a:lnTo>
                  <a:lnTo>
                    <a:pt x="42418" y="5448"/>
                  </a:lnTo>
                  <a:lnTo>
                    <a:pt x="20345" y="20281"/>
                  </a:lnTo>
                  <a:lnTo>
                    <a:pt x="5448" y="42303"/>
                  </a:lnTo>
                  <a:lnTo>
                    <a:pt x="0" y="69253"/>
                  </a:lnTo>
                  <a:lnTo>
                    <a:pt x="0" y="162420"/>
                  </a:lnTo>
                  <a:lnTo>
                    <a:pt x="3314" y="178816"/>
                  </a:lnTo>
                  <a:lnTo>
                    <a:pt x="12382" y="192201"/>
                  </a:lnTo>
                  <a:lnTo>
                    <a:pt x="14935" y="193929"/>
                  </a:lnTo>
                  <a:lnTo>
                    <a:pt x="14935" y="328320"/>
                  </a:lnTo>
                  <a:lnTo>
                    <a:pt x="18796" y="351091"/>
                  </a:lnTo>
                  <a:lnTo>
                    <a:pt x="29337" y="369684"/>
                  </a:lnTo>
                  <a:lnTo>
                    <a:pt x="44958" y="382219"/>
                  </a:lnTo>
                  <a:lnTo>
                    <a:pt x="64096" y="386803"/>
                  </a:lnTo>
                  <a:lnTo>
                    <a:pt x="506463" y="386803"/>
                  </a:lnTo>
                  <a:lnTo>
                    <a:pt x="525614" y="382219"/>
                  </a:lnTo>
                  <a:lnTo>
                    <a:pt x="541235" y="369684"/>
                  </a:lnTo>
                  <a:lnTo>
                    <a:pt x="551764" y="351091"/>
                  </a:lnTo>
                  <a:lnTo>
                    <a:pt x="555625" y="328320"/>
                  </a:lnTo>
                  <a:lnTo>
                    <a:pt x="555625" y="193954"/>
                  </a:lnTo>
                  <a:lnTo>
                    <a:pt x="558215" y="192201"/>
                  </a:lnTo>
                  <a:lnTo>
                    <a:pt x="567245" y="178816"/>
                  </a:lnTo>
                  <a:lnTo>
                    <a:pt x="570560" y="162420"/>
                  </a:lnTo>
                  <a:lnTo>
                    <a:pt x="570560" y="69253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805913" y="4061320"/>
              <a:ext cx="78740" cy="71120"/>
            </a:xfrm>
            <a:custGeom>
              <a:avLst/>
              <a:gdLst/>
              <a:ahLst/>
              <a:cxnLst/>
              <a:rect l="l" t="t" r="r" b="b"/>
              <a:pathLst>
                <a:path w="78740" h="71120">
                  <a:moveTo>
                    <a:pt x="78130" y="70637"/>
                  </a:moveTo>
                  <a:lnTo>
                    <a:pt x="0" y="70637"/>
                  </a:lnTo>
                  <a:lnTo>
                    <a:pt x="0" y="0"/>
                  </a:lnTo>
                  <a:lnTo>
                    <a:pt x="78130" y="0"/>
                  </a:lnTo>
                  <a:lnTo>
                    <a:pt x="78130" y="70637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418142" y="3900169"/>
              <a:ext cx="359410" cy="433705"/>
            </a:xfrm>
            <a:custGeom>
              <a:avLst/>
              <a:gdLst/>
              <a:ahLst/>
              <a:cxnLst/>
              <a:rect l="l" t="t" r="r" b="b"/>
              <a:pathLst>
                <a:path w="359409" h="433704">
                  <a:moveTo>
                    <a:pt x="358927" y="96532"/>
                  </a:moveTo>
                  <a:lnTo>
                    <a:pt x="255828" y="96532"/>
                  </a:lnTo>
                  <a:lnTo>
                    <a:pt x="255828" y="0"/>
                  </a:lnTo>
                  <a:lnTo>
                    <a:pt x="0" y="0"/>
                  </a:lnTo>
                  <a:lnTo>
                    <a:pt x="0" y="96532"/>
                  </a:lnTo>
                  <a:lnTo>
                    <a:pt x="0" y="433082"/>
                  </a:lnTo>
                  <a:lnTo>
                    <a:pt x="358927" y="433082"/>
                  </a:lnTo>
                  <a:lnTo>
                    <a:pt x="358927" y="96532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411246" y="3893248"/>
              <a:ext cx="372745" cy="447675"/>
            </a:xfrm>
            <a:custGeom>
              <a:avLst/>
              <a:gdLst/>
              <a:ahLst/>
              <a:cxnLst/>
              <a:rect l="l" t="t" r="r" b="b"/>
              <a:pathLst>
                <a:path w="372745" h="447675">
                  <a:moveTo>
                    <a:pt x="367601" y="447522"/>
                  </a:moveTo>
                  <a:lnTo>
                    <a:pt x="5054" y="447522"/>
                  </a:lnTo>
                  <a:lnTo>
                    <a:pt x="3276" y="446773"/>
                  </a:lnTo>
                  <a:lnTo>
                    <a:pt x="2031" y="445490"/>
                  </a:lnTo>
                  <a:lnTo>
                    <a:pt x="698" y="444195"/>
                  </a:lnTo>
                  <a:lnTo>
                    <a:pt x="0" y="442417"/>
                  </a:lnTo>
                  <a:lnTo>
                    <a:pt x="0" y="5054"/>
                  </a:lnTo>
                  <a:lnTo>
                    <a:pt x="698" y="3314"/>
                  </a:lnTo>
                  <a:lnTo>
                    <a:pt x="2031" y="2031"/>
                  </a:lnTo>
                  <a:lnTo>
                    <a:pt x="3276" y="736"/>
                  </a:lnTo>
                  <a:lnTo>
                    <a:pt x="5054" y="0"/>
                  </a:lnTo>
                  <a:lnTo>
                    <a:pt x="264566" y="0"/>
                  </a:lnTo>
                  <a:lnTo>
                    <a:pt x="266306" y="736"/>
                  </a:lnTo>
                  <a:lnTo>
                    <a:pt x="267639" y="2031"/>
                  </a:lnTo>
                  <a:lnTo>
                    <a:pt x="268884" y="3314"/>
                  </a:lnTo>
                  <a:lnTo>
                    <a:pt x="269621" y="5054"/>
                  </a:lnTo>
                  <a:lnTo>
                    <a:pt x="269621" y="13792"/>
                  </a:lnTo>
                  <a:lnTo>
                    <a:pt x="13792" y="13792"/>
                  </a:lnTo>
                  <a:lnTo>
                    <a:pt x="13792" y="433730"/>
                  </a:lnTo>
                  <a:lnTo>
                    <a:pt x="358876" y="433730"/>
                  </a:lnTo>
                  <a:lnTo>
                    <a:pt x="358876" y="440626"/>
                  </a:lnTo>
                  <a:lnTo>
                    <a:pt x="372719" y="440626"/>
                  </a:lnTo>
                  <a:lnTo>
                    <a:pt x="372719" y="442417"/>
                  </a:lnTo>
                  <a:lnTo>
                    <a:pt x="371970" y="444195"/>
                  </a:lnTo>
                  <a:lnTo>
                    <a:pt x="369392" y="446773"/>
                  </a:lnTo>
                  <a:lnTo>
                    <a:pt x="367601" y="447522"/>
                  </a:lnTo>
                  <a:close/>
                </a:path>
                <a:path w="372745" h="447675">
                  <a:moveTo>
                    <a:pt x="365823" y="440626"/>
                  </a:moveTo>
                  <a:lnTo>
                    <a:pt x="358876" y="440626"/>
                  </a:lnTo>
                  <a:lnTo>
                    <a:pt x="358876" y="110477"/>
                  </a:lnTo>
                  <a:lnTo>
                    <a:pt x="260896" y="110477"/>
                  </a:lnTo>
                  <a:lnTo>
                    <a:pt x="259156" y="109727"/>
                  </a:lnTo>
                  <a:lnTo>
                    <a:pt x="257873" y="108445"/>
                  </a:lnTo>
                  <a:lnTo>
                    <a:pt x="256527" y="107149"/>
                  </a:lnTo>
                  <a:lnTo>
                    <a:pt x="255841" y="105410"/>
                  </a:lnTo>
                  <a:lnTo>
                    <a:pt x="255841" y="13792"/>
                  </a:lnTo>
                  <a:lnTo>
                    <a:pt x="269621" y="13792"/>
                  </a:lnTo>
                  <a:lnTo>
                    <a:pt x="269621" y="96685"/>
                  </a:lnTo>
                  <a:lnTo>
                    <a:pt x="367601" y="96685"/>
                  </a:lnTo>
                  <a:lnTo>
                    <a:pt x="369392" y="97434"/>
                  </a:lnTo>
                  <a:lnTo>
                    <a:pt x="371970" y="100012"/>
                  </a:lnTo>
                  <a:lnTo>
                    <a:pt x="372719" y="101739"/>
                  </a:lnTo>
                  <a:lnTo>
                    <a:pt x="372719" y="433730"/>
                  </a:lnTo>
                  <a:lnTo>
                    <a:pt x="365823" y="433730"/>
                  </a:lnTo>
                  <a:lnTo>
                    <a:pt x="365823" y="440626"/>
                  </a:lnTo>
                  <a:close/>
                </a:path>
                <a:path w="372745" h="447675">
                  <a:moveTo>
                    <a:pt x="372719" y="440626"/>
                  </a:moveTo>
                  <a:lnTo>
                    <a:pt x="365823" y="440626"/>
                  </a:lnTo>
                  <a:lnTo>
                    <a:pt x="365823" y="433730"/>
                  </a:lnTo>
                  <a:lnTo>
                    <a:pt x="372719" y="433730"/>
                  </a:lnTo>
                  <a:lnTo>
                    <a:pt x="372719" y="440626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484614" y="3851909"/>
              <a:ext cx="359410" cy="433705"/>
            </a:xfrm>
            <a:custGeom>
              <a:avLst/>
              <a:gdLst/>
              <a:ahLst/>
              <a:cxnLst/>
              <a:rect l="l" t="t" r="r" b="b"/>
              <a:pathLst>
                <a:path w="359409" h="433704">
                  <a:moveTo>
                    <a:pt x="358927" y="96532"/>
                  </a:moveTo>
                  <a:lnTo>
                    <a:pt x="255841" y="96532"/>
                  </a:lnTo>
                  <a:lnTo>
                    <a:pt x="255841" y="0"/>
                  </a:lnTo>
                  <a:lnTo>
                    <a:pt x="0" y="0"/>
                  </a:lnTo>
                  <a:lnTo>
                    <a:pt x="0" y="96532"/>
                  </a:lnTo>
                  <a:lnTo>
                    <a:pt x="0" y="433082"/>
                  </a:lnTo>
                  <a:lnTo>
                    <a:pt x="358927" y="433082"/>
                  </a:lnTo>
                  <a:lnTo>
                    <a:pt x="358927" y="96532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477718" y="3844924"/>
              <a:ext cx="372745" cy="447675"/>
            </a:xfrm>
            <a:custGeom>
              <a:avLst/>
              <a:gdLst/>
              <a:ahLst/>
              <a:cxnLst/>
              <a:rect l="l" t="t" r="r" b="b"/>
              <a:pathLst>
                <a:path w="372745" h="447675">
                  <a:moveTo>
                    <a:pt x="367614" y="447471"/>
                  </a:moveTo>
                  <a:lnTo>
                    <a:pt x="5118" y="447471"/>
                  </a:lnTo>
                  <a:lnTo>
                    <a:pt x="3276" y="446735"/>
                  </a:lnTo>
                  <a:lnTo>
                    <a:pt x="2044" y="445439"/>
                  </a:lnTo>
                  <a:lnTo>
                    <a:pt x="749" y="444207"/>
                  </a:lnTo>
                  <a:lnTo>
                    <a:pt x="0" y="442417"/>
                  </a:lnTo>
                  <a:lnTo>
                    <a:pt x="0" y="5054"/>
                  </a:lnTo>
                  <a:lnTo>
                    <a:pt x="749" y="3276"/>
                  </a:lnTo>
                  <a:lnTo>
                    <a:pt x="2044" y="1981"/>
                  </a:lnTo>
                  <a:lnTo>
                    <a:pt x="3276" y="698"/>
                  </a:lnTo>
                  <a:lnTo>
                    <a:pt x="5118" y="0"/>
                  </a:lnTo>
                  <a:lnTo>
                    <a:pt x="264566" y="0"/>
                  </a:lnTo>
                  <a:lnTo>
                    <a:pt x="266357" y="698"/>
                  </a:lnTo>
                  <a:lnTo>
                    <a:pt x="268884" y="3276"/>
                  </a:lnTo>
                  <a:lnTo>
                    <a:pt x="269633" y="5054"/>
                  </a:lnTo>
                  <a:lnTo>
                    <a:pt x="269633" y="13741"/>
                  </a:lnTo>
                  <a:lnTo>
                    <a:pt x="13792" y="13741"/>
                  </a:lnTo>
                  <a:lnTo>
                    <a:pt x="13792" y="433679"/>
                  </a:lnTo>
                  <a:lnTo>
                    <a:pt x="358927" y="433679"/>
                  </a:lnTo>
                  <a:lnTo>
                    <a:pt x="358927" y="440575"/>
                  </a:lnTo>
                  <a:lnTo>
                    <a:pt x="372719" y="440575"/>
                  </a:lnTo>
                  <a:lnTo>
                    <a:pt x="372719" y="442417"/>
                  </a:lnTo>
                  <a:lnTo>
                    <a:pt x="371970" y="444207"/>
                  </a:lnTo>
                  <a:lnTo>
                    <a:pt x="370687" y="445439"/>
                  </a:lnTo>
                  <a:lnTo>
                    <a:pt x="369392" y="446735"/>
                  </a:lnTo>
                  <a:lnTo>
                    <a:pt x="367614" y="447471"/>
                  </a:lnTo>
                  <a:close/>
                </a:path>
                <a:path w="372745" h="447675">
                  <a:moveTo>
                    <a:pt x="365823" y="440575"/>
                  </a:moveTo>
                  <a:lnTo>
                    <a:pt x="358927" y="440575"/>
                  </a:lnTo>
                  <a:lnTo>
                    <a:pt x="358927" y="110426"/>
                  </a:lnTo>
                  <a:lnTo>
                    <a:pt x="260896" y="110426"/>
                  </a:lnTo>
                  <a:lnTo>
                    <a:pt x="259168" y="109689"/>
                  </a:lnTo>
                  <a:lnTo>
                    <a:pt x="257873" y="108445"/>
                  </a:lnTo>
                  <a:lnTo>
                    <a:pt x="256578" y="107162"/>
                  </a:lnTo>
                  <a:lnTo>
                    <a:pt x="255841" y="105371"/>
                  </a:lnTo>
                  <a:lnTo>
                    <a:pt x="255841" y="13741"/>
                  </a:lnTo>
                  <a:lnTo>
                    <a:pt x="269633" y="13741"/>
                  </a:lnTo>
                  <a:lnTo>
                    <a:pt x="269633" y="96634"/>
                  </a:lnTo>
                  <a:lnTo>
                    <a:pt x="367614" y="96634"/>
                  </a:lnTo>
                  <a:lnTo>
                    <a:pt x="369392" y="97383"/>
                  </a:lnTo>
                  <a:lnTo>
                    <a:pt x="371970" y="99961"/>
                  </a:lnTo>
                  <a:lnTo>
                    <a:pt x="372719" y="101752"/>
                  </a:lnTo>
                  <a:lnTo>
                    <a:pt x="372719" y="433679"/>
                  </a:lnTo>
                  <a:lnTo>
                    <a:pt x="365823" y="433679"/>
                  </a:lnTo>
                  <a:lnTo>
                    <a:pt x="365823" y="440575"/>
                  </a:lnTo>
                  <a:close/>
                </a:path>
                <a:path w="372745" h="447675">
                  <a:moveTo>
                    <a:pt x="372719" y="440575"/>
                  </a:moveTo>
                  <a:lnTo>
                    <a:pt x="365823" y="440575"/>
                  </a:lnTo>
                  <a:lnTo>
                    <a:pt x="365823" y="433679"/>
                  </a:lnTo>
                  <a:lnTo>
                    <a:pt x="372719" y="433679"/>
                  </a:lnTo>
                  <a:lnTo>
                    <a:pt x="372719" y="440575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33559" y="3844378"/>
              <a:ext cx="117424" cy="11097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9519437" y="3927817"/>
              <a:ext cx="264795" cy="289560"/>
            </a:xfrm>
            <a:custGeom>
              <a:avLst/>
              <a:gdLst/>
              <a:ahLst/>
              <a:cxnLst/>
              <a:rect l="l" t="t" r="r" b="b"/>
              <a:pathLst>
                <a:path w="264795" h="289560">
                  <a:moveTo>
                    <a:pt x="192544" y="58191"/>
                  </a:moveTo>
                  <a:lnTo>
                    <a:pt x="189420" y="55067"/>
                  </a:lnTo>
                  <a:lnTo>
                    <a:pt x="185648" y="55067"/>
                  </a:lnTo>
                  <a:lnTo>
                    <a:pt x="3136" y="55067"/>
                  </a:lnTo>
                  <a:lnTo>
                    <a:pt x="0" y="58191"/>
                  </a:lnTo>
                  <a:lnTo>
                    <a:pt x="0" y="65786"/>
                  </a:lnTo>
                  <a:lnTo>
                    <a:pt x="3136" y="68859"/>
                  </a:lnTo>
                  <a:lnTo>
                    <a:pt x="189420" y="68859"/>
                  </a:lnTo>
                  <a:lnTo>
                    <a:pt x="192544" y="65786"/>
                  </a:lnTo>
                  <a:lnTo>
                    <a:pt x="192544" y="58191"/>
                  </a:lnTo>
                  <a:close/>
                </a:path>
                <a:path w="264795" h="289560">
                  <a:moveTo>
                    <a:pt x="192544" y="3086"/>
                  </a:moveTo>
                  <a:lnTo>
                    <a:pt x="189420" y="0"/>
                  </a:lnTo>
                  <a:lnTo>
                    <a:pt x="185648" y="0"/>
                  </a:lnTo>
                  <a:lnTo>
                    <a:pt x="3136" y="0"/>
                  </a:lnTo>
                  <a:lnTo>
                    <a:pt x="0" y="3086"/>
                  </a:lnTo>
                  <a:lnTo>
                    <a:pt x="0" y="10718"/>
                  </a:lnTo>
                  <a:lnTo>
                    <a:pt x="3136" y="13792"/>
                  </a:lnTo>
                  <a:lnTo>
                    <a:pt x="189420" y="13792"/>
                  </a:lnTo>
                  <a:lnTo>
                    <a:pt x="192544" y="10718"/>
                  </a:lnTo>
                  <a:lnTo>
                    <a:pt x="192544" y="3086"/>
                  </a:lnTo>
                  <a:close/>
                </a:path>
                <a:path w="264795" h="289560">
                  <a:moveTo>
                    <a:pt x="264528" y="278460"/>
                  </a:moveTo>
                  <a:lnTo>
                    <a:pt x="261404" y="275386"/>
                  </a:lnTo>
                  <a:lnTo>
                    <a:pt x="257632" y="275386"/>
                  </a:lnTo>
                  <a:lnTo>
                    <a:pt x="3136" y="275386"/>
                  </a:lnTo>
                  <a:lnTo>
                    <a:pt x="0" y="278460"/>
                  </a:lnTo>
                  <a:lnTo>
                    <a:pt x="0" y="286105"/>
                  </a:lnTo>
                  <a:lnTo>
                    <a:pt x="3136" y="289179"/>
                  </a:lnTo>
                  <a:lnTo>
                    <a:pt x="261404" y="289179"/>
                  </a:lnTo>
                  <a:lnTo>
                    <a:pt x="264528" y="286105"/>
                  </a:lnTo>
                  <a:lnTo>
                    <a:pt x="264528" y="278460"/>
                  </a:lnTo>
                  <a:close/>
                </a:path>
                <a:path w="264795" h="289560">
                  <a:moveTo>
                    <a:pt x="264528" y="223393"/>
                  </a:moveTo>
                  <a:lnTo>
                    <a:pt x="261404" y="220319"/>
                  </a:lnTo>
                  <a:lnTo>
                    <a:pt x="257632" y="220319"/>
                  </a:lnTo>
                  <a:lnTo>
                    <a:pt x="3136" y="220319"/>
                  </a:lnTo>
                  <a:lnTo>
                    <a:pt x="0" y="223393"/>
                  </a:lnTo>
                  <a:lnTo>
                    <a:pt x="0" y="231038"/>
                  </a:lnTo>
                  <a:lnTo>
                    <a:pt x="3136" y="234111"/>
                  </a:lnTo>
                  <a:lnTo>
                    <a:pt x="261404" y="234111"/>
                  </a:lnTo>
                  <a:lnTo>
                    <a:pt x="264528" y="231038"/>
                  </a:lnTo>
                  <a:lnTo>
                    <a:pt x="264528" y="223393"/>
                  </a:lnTo>
                  <a:close/>
                </a:path>
                <a:path w="264795" h="289560">
                  <a:moveTo>
                    <a:pt x="264528" y="168325"/>
                  </a:moveTo>
                  <a:lnTo>
                    <a:pt x="261404" y="165252"/>
                  </a:lnTo>
                  <a:lnTo>
                    <a:pt x="257632" y="165252"/>
                  </a:lnTo>
                  <a:lnTo>
                    <a:pt x="3136" y="165252"/>
                  </a:lnTo>
                  <a:lnTo>
                    <a:pt x="0" y="168325"/>
                  </a:lnTo>
                  <a:lnTo>
                    <a:pt x="0" y="175920"/>
                  </a:lnTo>
                  <a:lnTo>
                    <a:pt x="3136" y="178993"/>
                  </a:lnTo>
                  <a:lnTo>
                    <a:pt x="261404" y="178993"/>
                  </a:lnTo>
                  <a:lnTo>
                    <a:pt x="264528" y="175920"/>
                  </a:lnTo>
                  <a:lnTo>
                    <a:pt x="264528" y="168325"/>
                  </a:lnTo>
                  <a:close/>
                </a:path>
                <a:path w="264795" h="289560">
                  <a:moveTo>
                    <a:pt x="264528" y="113258"/>
                  </a:moveTo>
                  <a:lnTo>
                    <a:pt x="261404" y="110134"/>
                  </a:lnTo>
                  <a:lnTo>
                    <a:pt x="257632" y="110134"/>
                  </a:lnTo>
                  <a:lnTo>
                    <a:pt x="3136" y="110134"/>
                  </a:lnTo>
                  <a:lnTo>
                    <a:pt x="0" y="113258"/>
                  </a:lnTo>
                  <a:lnTo>
                    <a:pt x="0" y="120853"/>
                  </a:lnTo>
                  <a:lnTo>
                    <a:pt x="3136" y="123926"/>
                  </a:lnTo>
                  <a:lnTo>
                    <a:pt x="261404" y="123926"/>
                  </a:lnTo>
                  <a:lnTo>
                    <a:pt x="264528" y="120853"/>
                  </a:lnTo>
                  <a:lnTo>
                    <a:pt x="264528" y="113258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85691" y="4243387"/>
              <a:ext cx="247582" cy="24720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9629330" y="4087317"/>
              <a:ext cx="277495" cy="276860"/>
            </a:xfrm>
            <a:custGeom>
              <a:avLst/>
              <a:gdLst/>
              <a:ahLst/>
              <a:cxnLst/>
              <a:rect l="l" t="t" r="r" b="b"/>
              <a:pathLst>
                <a:path w="277495" h="276860">
                  <a:moveTo>
                    <a:pt x="138506" y="276567"/>
                  </a:moveTo>
                  <a:lnTo>
                    <a:pt x="85444" y="266106"/>
                  </a:lnTo>
                  <a:lnTo>
                    <a:pt x="40525" y="236042"/>
                  </a:lnTo>
                  <a:lnTo>
                    <a:pt x="10442" y="191225"/>
                  </a:lnTo>
                  <a:lnTo>
                    <a:pt x="0" y="138264"/>
                  </a:lnTo>
                  <a:lnTo>
                    <a:pt x="2649" y="111087"/>
                  </a:lnTo>
                  <a:lnTo>
                    <a:pt x="23145" y="61594"/>
                  </a:lnTo>
                  <a:lnTo>
                    <a:pt x="61676" y="23145"/>
                  </a:lnTo>
                  <a:lnTo>
                    <a:pt x="111247" y="2655"/>
                  </a:lnTo>
                  <a:lnTo>
                    <a:pt x="138506" y="0"/>
                  </a:lnTo>
                  <a:lnTo>
                    <a:pt x="165721" y="2655"/>
                  </a:lnTo>
                  <a:lnTo>
                    <a:pt x="215299" y="23145"/>
                  </a:lnTo>
                  <a:lnTo>
                    <a:pt x="253807" y="61594"/>
                  </a:lnTo>
                  <a:lnTo>
                    <a:pt x="274349" y="111087"/>
                  </a:lnTo>
                  <a:lnTo>
                    <a:pt x="277012" y="138264"/>
                  </a:lnTo>
                  <a:lnTo>
                    <a:pt x="274349" y="165463"/>
                  </a:lnTo>
                  <a:lnTo>
                    <a:pt x="253807" y="214951"/>
                  </a:lnTo>
                  <a:lnTo>
                    <a:pt x="215299" y="253400"/>
                  </a:lnTo>
                  <a:lnTo>
                    <a:pt x="165721" y="273911"/>
                  </a:lnTo>
                  <a:lnTo>
                    <a:pt x="138506" y="276567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622384" y="4080421"/>
              <a:ext cx="291465" cy="290830"/>
            </a:xfrm>
            <a:custGeom>
              <a:avLst/>
              <a:gdLst/>
              <a:ahLst/>
              <a:cxnLst/>
              <a:rect l="l" t="t" r="r" b="b"/>
              <a:pathLst>
                <a:path w="291465" h="290829">
                  <a:moveTo>
                    <a:pt x="145452" y="290360"/>
                  </a:moveTo>
                  <a:lnTo>
                    <a:pt x="89753" y="279368"/>
                  </a:lnTo>
                  <a:lnTo>
                    <a:pt x="42607" y="247802"/>
                  </a:lnTo>
                  <a:lnTo>
                    <a:pt x="10997" y="200753"/>
                  </a:lnTo>
                  <a:lnTo>
                    <a:pt x="0" y="145154"/>
                  </a:lnTo>
                  <a:lnTo>
                    <a:pt x="2792" y="116634"/>
                  </a:lnTo>
                  <a:lnTo>
                    <a:pt x="24355" y="64681"/>
                  </a:lnTo>
                  <a:lnTo>
                    <a:pt x="64792" y="24319"/>
                  </a:lnTo>
                  <a:lnTo>
                    <a:pt x="116852" y="2791"/>
                  </a:lnTo>
                  <a:lnTo>
                    <a:pt x="145452" y="0"/>
                  </a:lnTo>
                  <a:lnTo>
                    <a:pt x="174017" y="2791"/>
                  </a:lnTo>
                  <a:lnTo>
                    <a:pt x="201092" y="10987"/>
                  </a:lnTo>
                  <a:lnTo>
                    <a:pt x="206343" y="13792"/>
                  </a:lnTo>
                  <a:lnTo>
                    <a:pt x="145452" y="13792"/>
                  </a:lnTo>
                  <a:lnTo>
                    <a:pt x="120293" y="16193"/>
                  </a:lnTo>
                  <a:lnTo>
                    <a:pt x="73023" y="35410"/>
                  </a:lnTo>
                  <a:lnTo>
                    <a:pt x="23447" y="95699"/>
                  </a:lnTo>
                  <a:lnTo>
                    <a:pt x="13802" y="145161"/>
                  </a:lnTo>
                  <a:lnTo>
                    <a:pt x="23447" y="194610"/>
                  </a:lnTo>
                  <a:lnTo>
                    <a:pt x="52386" y="238074"/>
                  </a:lnTo>
                  <a:lnTo>
                    <a:pt x="95905" y="266955"/>
                  </a:lnTo>
                  <a:lnTo>
                    <a:pt x="145452" y="276567"/>
                  </a:lnTo>
                  <a:lnTo>
                    <a:pt x="206329" y="276567"/>
                  </a:lnTo>
                  <a:lnTo>
                    <a:pt x="201092" y="279368"/>
                  </a:lnTo>
                  <a:lnTo>
                    <a:pt x="174017" y="287568"/>
                  </a:lnTo>
                  <a:lnTo>
                    <a:pt x="145452" y="290360"/>
                  </a:lnTo>
                  <a:close/>
                </a:path>
                <a:path w="291465" h="290829">
                  <a:moveTo>
                    <a:pt x="206329" y="276567"/>
                  </a:moveTo>
                  <a:lnTo>
                    <a:pt x="145452" y="276567"/>
                  </a:lnTo>
                  <a:lnTo>
                    <a:pt x="170589" y="274166"/>
                  </a:lnTo>
                  <a:lnTo>
                    <a:pt x="194974" y="266955"/>
                  </a:lnTo>
                  <a:lnTo>
                    <a:pt x="217852" y="254927"/>
                  </a:lnTo>
                  <a:lnTo>
                    <a:pt x="238467" y="238074"/>
                  </a:lnTo>
                  <a:lnTo>
                    <a:pt x="267406" y="194610"/>
                  </a:lnTo>
                  <a:lnTo>
                    <a:pt x="277053" y="145154"/>
                  </a:lnTo>
                  <a:lnTo>
                    <a:pt x="267406" y="95699"/>
                  </a:lnTo>
                  <a:lnTo>
                    <a:pt x="238467" y="52235"/>
                  </a:lnTo>
                  <a:lnTo>
                    <a:pt x="194974" y="23398"/>
                  </a:lnTo>
                  <a:lnTo>
                    <a:pt x="145452" y="13792"/>
                  </a:lnTo>
                  <a:lnTo>
                    <a:pt x="206343" y="13792"/>
                  </a:lnTo>
                  <a:lnTo>
                    <a:pt x="248246" y="42519"/>
                  </a:lnTo>
                  <a:lnTo>
                    <a:pt x="279856" y="89596"/>
                  </a:lnTo>
                  <a:lnTo>
                    <a:pt x="290854" y="145161"/>
                  </a:lnTo>
                  <a:lnTo>
                    <a:pt x="288061" y="173709"/>
                  </a:lnTo>
                  <a:lnTo>
                    <a:pt x="279856" y="200753"/>
                  </a:lnTo>
                  <a:lnTo>
                    <a:pt x="266498" y="225662"/>
                  </a:lnTo>
                  <a:lnTo>
                    <a:pt x="248246" y="247802"/>
                  </a:lnTo>
                  <a:lnTo>
                    <a:pt x="226046" y="266024"/>
                  </a:lnTo>
                  <a:lnTo>
                    <a:pt x="206329" y="276567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54527" y="4112513"/>
              <a:ext cx="226566" cy="22612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849734" y="4897589"/>
              <a:ext cx="556260" cy="556260"/>
            </a:xfrm>
            <a:custGeom>
              <a:avLst/>
              <a:gdLst/>
              <a:ahLst/>
              <a:cxnLst/>
              <a:rect l="l" t="t" r="r" b="b"/>
              <a:pathLst>
                <a:path w="556260" h="556260">
                  <a:moveTo>
                    <a:pt x="346176" y="556221"/>
                  </a:moveTo>
                  <a:lnTo>
                    <a:pt x="210007" y="556221"/>
                  </a:lnTo>
                  <a:lnTo>
                    <a:pt x="210007" y="458685"/>
                  </a:lnTo>
                  <a:lnTo>
                    <a:pt x="206133" y="457250"/>
                  </a:lnTo>
                  <a:lnTo>
                    <a:pt x="198589" y="453974"/>
                  </a:lnTo>
                  <a:lnTo>
                    <a:pt x="129578" y="522922"/>
                  </a:lnTo>
                  <a:lnTo>
                    <a:pt x="33286" y="426631"/>
                  </a:lnTo>
                  <a:lnTo>
                    <a:pt x="102247" y="357632"/>
                  </a:lnTo>
                  <a:lnTo>
                    <a:pt x="100558" y="353910"/>
                  </a:lnTo>
                  <a:lnTo>
                    <a:pt x="97536" y="346214"/>
                  </a:lnTo>
                  <a:lnTo>
                    <a:pt x="0" y="346214"/>
                  </a:lnTo>
                  <a:lnTo>
                    <a:pt x="0" y="210045"/>
                  </a:lnTo>
                  <a:lnTo>
                    <a:pt x="97536" y="210045"/>
                  </a:lnTo>
                  <a:lnTo>
                    <a:pt x="98971" y="206171"/>
                  </a:lnTo>
                  <a:lnTo>
                    <a:pt x="102247" y="198627"/>
                  </a:lnTo>
                  <a:lnTo>
                    <a:pt x="33286" y="129628"/>
                  </a:lnTo>
                  <a:lnTo>
                    <a:pt x="129578" y="33337"/>
                  </a:lnTo>
                  <a:lnTo>
                    <a:pt x="198589" y="102285"/>
                  </a:lnTo>
                  <a:lnTo>
                    <a:pt x="202311" y="100609"/>
                  </a:lnTo>
                  <a:lnTo>
                    <a:pt x="210007" y="97574"/>
                  </a:lnTo>
                  <a:lnTo>
                    <a:pt x="210007" y="0"/>
                  </a:lnTo>
                  <a:lnTo>
                    <a:pt x="346176" y="0"/>
                  </a:lnTo>
                  <a:lnTo>
                    <a:pt x="346176" y="97574"/>
                  </a:lnTo>
                  <a:lnTo>
                    <a:pt x="350050" y="99021"/>
                  </a:lnTo>
                  <a:lnTo>
                    <a:pt x="357593" y="102285"/>
                  </a:lnTo>
                  <a:lnTo>
                    <a:pt x="426593" y="33337"/>
                  </a:lnTo>
                  <a:lnTo>
                    <a:pt x="522884" y="129628"/>
                  </a:lnTo>
                  <a:lnTo>
                    <a:pt x="453936" y="198627"/>
                  </a:lnTo>
                  <a:lnTo>
                    <a:pt x="455612" y="202349"/>
                  </a:lnTo>
                  <a:lnTo>
                    <a:pt x="458647" y="210045"/>
                  </a:lnTo>
                  <a:lnTo>
                    <a:pt x="556221" y="210045"/>
                  </a:lnTo>
                  <a:lnTo>
                    <a:pt x="556221" y="346214"/>
                  </a:lnTo>
                  <a:lnTo>
                    <a:pt x="458647" y="346214"/>
                  </a:lnTo>
                  <a:lnTo>
                    <a:pt x="457200" y="350088"/>
                  </a:lnTo>
                  <a:lnTo>
                    <a:pt x="453936" y="357632"/>
                  </a:lnTo>
                  <a:lnTo>
                    <a:pt x="522884" y="426631"/>
                  </a:lnTo>
                  <a:lnTo>
                    <a:pt x="426593" y="522922"/>
                  </a:lnTo>
                  <a:lnTo>
                    <a:pt x="357593" y="453974"/>
                  </a:lnTo>
                  <a:lnTo>
                    <a:pt x="353872" y="455663"/>
                  </a:lnTo>
                  <a:lnTo>
                    <a:pt x="346176" y="458685"/>
                  </a:lnTo>
                  <a:lnTo>
                    <a:pt x="346176" y="556221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985967" y="5033809"/>
              <a:ext cx="283845" cy="283845"/>
            </a:xfrm>
            <a:custGeom>
              <a:avLst/>
              <a:gdLst/>
              <a:ahLst/>
              <a:cxnLst/>
              <a:rect l="l" t="t" r="r" b="b"/>
              <a:pathLst>
                <a:path w="283845" h="283845">
                  <a:moveTo>
                    <a:pt x="141884" y="283768"/>
                  </a:moveTo>
                  <a:lnTo>
                    <a:pt x="97028" y="276537"/>
                  </a:lnTo>
                  <a:lnTo>
                    <a:pt x="58079" y="256400"/>
                  </a:lnTo>
                  <a:lnTo>
                    <a:pt x="27368" y="225689"/>
                  </a:lnTo>
                  <a:lnTo>
                    <a:pt x="7231" y="186739"/>
                  </a:lnTo>
                  <a:lnTo>
                    <a:pt x="0" y="141884"/>
                  </a:lnTo>
                  <a:lnTo>
                    <a:pt x="7231" y="97048"/>
                  </a:lnTo>
                  <a:lnTo>
                    <a:pt x="27368" y="58100"/>
                  </a:lnTo>
                  <a:lnTo>
                    <a:pt x="58079" y="27383"/>
                  </a:lnTo>
                  <a:lnTo>
                    <a:pt x="97028" y="7235"/>
                  </a:lnTo>
                  <a:lnTo>
                    <a:pt x="141884" y="0"/>
                  </a:lnTo>
                  <a:lnTo>
                    <a:pt x="186720" y="7235"/>
                  </a:lnTo>
                  <a:lnTo>
                    <a:pt x="225667" y="27383"/>
                  </a:lnTo>
                  <a:lnTo>
                    <a:pt x="256385" y="58100"/>
                  </a:lnTo>
                  <a:lnTo>
                    <a:pt x="276532" y="97048"/>
                  </a:lnTo>
                  <a:lnTo>
                    <a:pt x="283768" y="141884"/>
                  </a:lnTo>
                  <a:lnTo>
                    <a:pt x="276532" y="186739"/>
                  </a:lnTo>
                  <a:lnTo>
                    <a:pt x="256385" y="225689"/>
                  </a:lnTo>
                  <a:lnTo>
                    <a:pt x="225667" y="256400"/>
                  </a:lnTo>
                  <a:lnTo>
                    <a:pt x="186720" y="276537"/>
                  </a:lnTo>
                  <a:lnTo>
                    <a:pt x="141884" y="283768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61621" y="5109514"/>
              <a:ext cx="132410" cy="13241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738099" y="4857800"/>
              <a:ext cx="1583055" cy="591820"/>
            </a:xfrm>
            <a:custGeom>
              <a:avLst/>
              <a:gdLst/>
              <a:ahLst/>
              <a:cxnLst/>
              <a:rect l="l" t="t" r="r" b="b"/>
              <a:pathLst>
                <a:path w="1583054" h="591820">
                  <a:moveTo>
                    <a:pt x="500507" y="82702"/>
                  </a:moveTo>
                  <a:lnTo>
                    <a:pt x="459079" y="48437"/>
                  </a:lnTo>
                  <a:lnTo>
                    <a:pt x="411543" y="22479"/>
                  </a:lnTo>
                  <a:lnTo>
                    <a:pt x="359029" y="5956"/>
                  </a:lnTo>
                  <a:lnTo>
                    <a:pt x="302666" y="0"/>
                  </a:lnTo>
                  <a:lnTo>
                    <a:pt x="302666" y="280543"/>
                  </a:lnTo>
                  <a:lnTo>
                    <a:pt x="302806" y="280543"/>
                  </a:lnTo>
                  <a:lnTo>
                    <a:pt x="500507" y="82702"/>
                  </a:lnTo>
                  <a:close/>
                </a:path>
                <a:path w="1583054" h="591820">
                  <a:moveTo>
                    <a:pt x="563753" y="307670"/>
                  </a:moveTo>
                  <a:lnTo>
                    <a:pt x="283413" y="307670"/>
                  </a:lnTo>
                  <a:lnTo>
                    <a:pt x="283413" y="27089"/>
                  </a:lnTo>
                  <a:lnTo>
                    <a:pt x="281876" y="27089"/>
                  </a:lnTo>
                  <a:lnTo>
                    <a:pt x="236143" y="30784"/>
                  </a:lnTo>
                  <a:lnTo>
                    <a:pt x="192773" y="41478"/>
                  </a:lnTo>
                  <a:lnTo>
                    <a:pt x="152336" y="58585"/>
                  </a:lnTo>
                  <a:lnTo>
                    <a:pt x="115392" y="81521"/>
                  </a:lnTo>
                  <a:lnTo>
                    <a:pt x="82550" y="109715"/>
                  </a:lnTo>
                  <a:lnTo>
                    <a:pt x="54381" y="142582"/>
                  </a:lnTo>
                  <a:lnTo>
                    <a:pt x="31457" y="179552"/>
                  </a:lnTo>
                  <a:lnTo>
                    <a:pt x="14363" y="220014"/>
                  </a:lnTo>
                  <a:lnTo>
                    <a:pt x="3683" y="263423"/>
                  </a:lnTo>
                  <a:lnTo>
                    <a:pt x="0" y="309168"/>
                  </a:lnTo>
                  <a:lnTo>
                    <a:pt x="3683" y="354926"/>
                  </a:lnTo>
                  <a:lnTo>
                    <a:pt x="14363" y="398322"/>
                  </a:lnTo>
                  <a:lnTo>
                    <a:pt x="31457" y="438797"/>
                  </a:lnTo>
                  <a:lnTo>
                    <a:pt x="54381" y="475754"/>
                  </a:lnTo>
                  <a:lnTo>
                    <a:pt x="82550" y="508622"/>
                  </a:lnTo>
                  <a:lnTo>
                    <a:pt x="115392" y="536829"/>
                  </a:lnTo>
                  <a:lnTo>
                    <a:pt x="152336" y="559765"/>
                  </a:lnTo>
                  <a:lnTo>
                    <a:pt x="192773" y="576872"/>
                  </a:lnTo>
                  <a:lnTo>
                    <a:pt x="236143" y="587565"/>
                  </a:lnTo>
                  <a:lnTo>
                    <a:pt x="281876" y="591248"/>
                  </a:lnTo>
                  <a:lnTo>
                    <a:pt x="327596" y="587565"/>
                  </a:lnTo>
                  <a:lnTo>
                    <a:pt x="370967" y="576872"/>
                  </a:lnTo>
                  <a:lnTo>
                    <a:pt x="411403" y="559765"/>
                  </a:lnTo>
                  <a:lnTo>
                    <a:pt x="448348" y="536829"/>
                  </a:lnTo>
                  <a:lnTo>
                    <a:pt x="481190" y="508622"/>
                  </a:lnTo>
                  <a:lnTo>
                    <a:pt x="509358" y="475754"/>
                  </a:lnTo>
                  <a:lnTo>
                    <a:pt x="532282" y="438797"/>
                  </a:lnTo>
                  <a:lnTo>
                    <a:pt x="549376" y="398322"/>
                  </a:lnTo>
                  <a:lnTo>
                    <a:pt x="560057" y="354926"/>
                  </a:lnTo>
                  <a:lnTo>
                    <a:pt x="563753" y="309168"/>
                  </a:lnTo>
                  <a:lnTo>
                    <a:pt x="563753" y="307670"/>
                  </a:lnTo>
                  <a:close/>
                </a:path>
                <a:path w="1583054" h="591820">
                  <a:moveTo>
                    <a:pt x="595363" y="292887"/>
                  </a:moveTo>
                  <a:lnTo>
                    <a:pt x="589419" y="236524"/>
                  </a:lnTo>
                  <a:lnTo>
                    <a:pt x="572947" y="184010"/>
                  </a:lnTo>
                  <a:lnTo>
                    <a:pt x="547052" y="136474"/>
                  </a:lnTo>
                  <a:lnTo>
                    <a:pt x="512851" y="95046"/>
                  </a:lnTo>
                  <a:lnTo>
                    <a:pt x="315112" y="292887"/>
                  </a:lnTo>
                  <a:lnTo>
                    <a:pt x="595363" y="292887"/>
                  </a:lnTo>
                  <a:close/>
                </a:path>
                <a:path w="1583054" h="591820">
                  <a:moveTo>
                    <a:pt x="1582737" y="83540"/>
                  </a:moveTo>
                  <a:lnTo>
                    <a:pt x="1561719" y="43675"/>
                  </a:lnTo>
                  <a:lnTo>
                    <a:pt x="1521460" y="28727"/>
                  </a:lnTo>
                  <a:lnTo>
                    <a:pt x="1284871" y="28727"/>
                  </a:lnTo>
                  <a:lnTo>
                    <a:pt x="1264831" y="32042"/>
                  </a:lnTo>
                  <a:lnTo>
                    <a:pt x="1247533" y="41287"/>
                  </a:lnTo>
                  <a:lnTo>
                    <a:pt x="1234147" y="55410"/>
                  </a:lnTo>
                  <a:lnTo>
                    <a:pt x="1225842" y="73367"/>
                  </a:lnTo>
                  <a:lnTo>
                    <a:pt x="916127" y="73367"/>
                  </a:lnTo>
                  <a:lnTo>
                    <a:pt x="910971" y="78486"/>
                  </a:lnTo>
                  <a:lnTo>
                    <a:pt x="910971" y="536321"/>
                  </a:lnTo>
                  <a:lnTo>
                    <a:pt x="916127" y="541439"/>
                  </a:lnTo>
                  <a:lnTo>
                    <a:pt x="922477" y="541439"/>
                  </a:lnTo>
                  <a:lnTo>
                    <a:pt x="1577568" y="541439"/>
                  </a:lnTo>
                  <a:lnTo>
                    <a:pt x="1582737" y="536321"/>
                  </a:lnTo>
                  <a:lnTo>
                    <a:pt x="1582737" y="83540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637564" y="4875110"/>
              <a:ext cx="695325" cy="535940"/>
            </a:xfrm>
            <a:custGeom>
              <a:avLst/>
              <a:gdLst/>
              <a:ahLst/>
              <a:cxnLst/>
              <a:rect l="l" t="t" r="r" b="b"/>
              <a:pathLst>
                <a:path w="695325" h="535939">
                  <a:moveTo>
                    <a:pt x="671753" y="535584"/>
                  </a:moveTo>
                  <a:lnTo>
                    <a:pt x="23012" y="535584"/>
                  </a:lnTo>
                  <a:lnTo>
                    <a:pt x="14058" y="533781"/>
                  </a:lnTo>
                  <a:lnTo>
                    <a:pt x="6743" y="528866"/>
                  </a:lnTo>
                  <a:lnTo>
                    <a:pt x="1809" y="521579"/>
                  </a:lnTo>
                  <a:lnTo>
                    <a:pt x="0" y="512660"/>
                  </a:lnTo>
                  <a:lnTo>
                    <a:pt x="0" y="67525"/>
                  </a:lnTo>
                  <a:lnTo>
                    <a:pt x="1809" y="58586"/>
                  </a:lnTo>
                  <a:lnTo>
                    <a:pt x="6743" y="51301"/>
                  </a:lnTo>
                  <a:lnTo>
                    <a:pt x="14058" y="46398"/>
                  </a:lnTo>
                  <a:lnTo>
                    <a:pt x="23012" y="44602"/>
                  </a:lnTo>
                  <a:lnTo>
                    <a:pt x="318198" y="44602"/>
                  </a:lnTo>
                  <a:lnTo>
                    <a:pt x="329076" y="26456"/>
                  </a:lnTo>
                  <a:lnTo>
                    <a:pt x="344587" y="12366"/>
                  </a:lnTo>
                  <a:lnTo>
                    <a:pt x="363705" y="3243"/>
                  </a:lnTo>
                  <a:lnTo>
                    <a:pt x="385406" y="0"/>
                  </a:lnTo>
                  <a:lnTo>
                    <a:pt x="621995" y="0"/>
                  </a:lnTo>
                  <a:lnTo>
                    <a:pt x="647690" y="4611"/>
                  </a:lnTo>
                  <a:lnTo>
                    <a:pt x="669413" y="17395"/>
                  </a:lnTo>
                  <a:lnTo>
                    <a:pt x="673928" y="22872"/>
                  </a:lnTo>
                  <a:lnTo>
                    <a:pt x="385406" y="22872"/>
                  </a:lnTo>
                  <a:lnTo>
                    <a:pt x="367138" y="26318"/>
                  </a:lnTo>
                  <a:lnTo>
                    <a:pt x="351910" y="35783"/>
                  </a:lnTo>
                  <a:lnTo>
                    <a:pt x="341054" y="49956"/>
                  </a:lnTo>
                  <a:lnTo>
                    <a:pt x="335902" y="67525"/>
                  </a:lnTo>
                  <a:lnTo>
                    <a:pt x="23012" y="67525"/>
                  </a:lnTo>
                  <a:lnTo>
                    <a:pt x="23012" y="512660"/>
                  </a:lnTo>
                  <a:lnTo>
                    <a:pt x="694728" y="512660"/>
                  </a:lnTo>
                  <a:lnTo>
                    <a:pt x="692924" y="521579"/>
                  </a:lnTo>
                  <a:lnTo>
                    <a:pt x="688003" y="528866"/>
                  </a:lnTo>
                  <a:lnTo>
                    <a:pt x="680701" y="533781"/>
                  </a:lnTo>
                  <a:lnTo>
                    <a:pt x="671753" y="535584"/>
                  </a:lnTo>
                  <a:close/>
                </a:path>
                <a:path w="695325" h="535939">
                  <a:moveTo>
                    <a:pt x="694728" y="512660"/>
                  </a:moveTo>
                  <a:lnTo>
                    <a:pt x="671753" y="512660"/>
                  </a:lnTo>
                  <a:lnTo>
                    <a:pt x="671753" y="67525"/>
                  </a:lnTo>
                  <a:lnTo>
                    <a:pt x="671512" y="67525"/>
                  </a:lnTo>
                  <a:lnTo>
                    <a:pt x="666338" y="49956"/>
                  </a:lnTo>
                  <a:lnTo>
                    <a:pt x="655483" y="35783"/>
                  </a:lnTo>
                  <a:lnTo>
                    <a:pt x="640263" y="26318"/>
                  </a:lnTo>
                  <a:lnTo>
                    <a:pt x="621995" y="22872"/>
                  </a:lnTo>
                  <a:lnTo>
                    <a:pt x="673928" y="22872"/>
                  </a:lnTo>
                  <a:lnTo>
                    <a:pt x="685388" y="36776"/>
                  </a:lnTo>
                  <a:lnTo>
                    <a:pt x="693839" y="61175"/>
                  </a:lnTo>
                  <a:lnTo>
                    <a:pt x="694423" y="63157"/>
                  </a:lnTo>
                  <a:lnTo>
                    <a:pt x="694728" y="65290"/>
                  </a:lnTo>
                  <a:lnTo>
                    <a:pt x="694728" y="512660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649070" y="4886528"/>
              <a:ext cx="671830" cy="107314"/>
            </a:xfrm>
            <a:custGeom>
              <a:avLst/>
              <a:gdLst/>
              <a:ahLst/>
              <a:cxnLst/>
              <a:rect l="l" t="t" r="r" b="b"/>
              <a:pathLst>
                <a:path w="671829" h="107314">
                  <a:moveTo>
                    <a:pt x="666597" y="107251"/>
                  </a:moveTo>
                  <a:lnTo>
                    <a:pt x="11506" y="107251"/>
                  </a:lnTo>
                  <a:lnTo>
                    <a:pt x="5156" y="107251"/>
                  </a:lnTo>
                  <a:lnTo>
                    <a:pt x="0" y="102146"/>
                  </a:lnTo>
                  <a:lnTo>
                    <a:pt x="0" y="49758"/>
                  </a:lnTo>
                  <a:lnTo>
                    <a:pt x="5156" y="44640"/>
                  </a:lnTo>
                  <a:lnTo>
                    <a:pt x="314871" y="44640"/>
                  </a:lnTo>
                  <a:lnTo>
                    <a:pt x="323185" y="26676"/>
                  </a:lnTo>
                  <a:lnTo>
                    <a:pt x="336570" y="12552"/>
                  </a:lnTo>
                  <a:lnTo>
                    <a:pt x="353863" y="3312"/>
                  </a:lnTo>
                  <a:lnTo>
                    <a:pt x="373900" y="0"/>
                  </a:lnTo>
                  <a:lnTo>
                    <a:pt x="610489" y="0"/>
                  </a:lnTo>
                  <a:lnTo>
                    <a:pt x="650757" y="14946"/>
                  </a:lnTo>
                  <a:lnTo>
                    <a:pt x="671512" y="53568"/>
                  </a:lnTo>
                  <a:lnTo>
                    <a:pt x="671766" y="54813"/>
                  </a:lnTo>
                  <a:lnTo>
                    <a:pt x="671766" y="102146"/>
                  </a:lnTo>
                  <a:lnTo>
                    <a:pt x="666597" y="107251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637564" y="4875110"/>
              <a:ext cx="695325" cy="130175"/>
            </a:xfrm>
            <a:custGeom>
              <a:avLst/>
              <a:gdLst/>
              <a:ahLst/>
              <a:cxnLst/>
              <a:rect l="l" t="t" r="r" b="b"/>
              <a:pathLst>
                <a:path w="695325" h="130175">
                  <a:moveTo>
                    <a:pt x="671753" y="130073"/>
                  </a:moveTo>
                  <a:lnTo>
                    <a:pt x="23012" y="130073"/>
                  </a:lnTo>
                  <a:lnTo>
                    <a:pt x="14058" y="128280"/>
                  </a:lnTo>
                  <a:lnTo>
                    <a:pt x="6743" y="123386"/>
                  </a:lnTo>
                  <a:lnTo>
                    <a:pt x="1809" y="116121"/>
                  </a:lnTo>
                  <a:lnTo>
                    <a:pt x="0" y="107213"/>
                  </a:lnTo>
                  <a:lnTo>
                    <a:pt x="0" y="67525"/>
                  </a:lnTo>
                  <a:lnTo>
                    <a:pt x="1809" y="58586"/>
                  </a:lnTo>
                  <a:lnTo>
                    <a:pt x="6743" y="51301"/>
                  </a:lnTo>
                  <a:lnTo>
                    <a:pt x="14058" y="46398"/>
                  </a:lnTo>
                  <a:lnTo>
                    <a:pt x="23012" y="44602"/>
                  </a:lnTo>
                  <a:lnTo>
                    <a:pt x="318198" y="44602"/>
                  </a:lnTo>
                  <a:lnTo>
                    <a:pt x="329076" y="26456"/>
                  </a:lnTo>
                  <a:lnTo>
                    <a:pt x="344587" y="12366"/>
                  </a:lnTo>
                  <a:lnTo>
                    <a:pt x="363705" y="3243"/>
                  </a:lnTo>
                  <a:lnTo>
                    <a:pt x="385406" y="0"/>
                  </a:lnTo>
                  <a:lnTo>
                    <a:pt x="621995" y="0"/>
                  </a:lnTo>
                  <a:lnTo>
                    <a:pt x="647690" y="4611"/>
                  </a:lnTo>
                  <a:lnTo>
                    <a:pt x="669413" y="17395"/>
                  </a:lnTo>
                  <a:lnTo>
                    <a:pt x="673928" y="22872"/>
                  </a:lnTo>
                  <a:lnTo>
                    <a:pt x="385406" y="22872"/>
                  </a:lnTo>
                  <a:lnTo>
                    <a:pt x="367138" y="26318"/>
                  </a:lnTo>
                  <a:lnTo>
                    <a:pt x="351910" y="35783"/>
                  </a:lnTo>
                  <a:lnTo>
                    <a:pt x="341054" y="49956"/>
                  </a:lnTo>
                  <a:lnTo>
                    <a:pt x="335902" y="67525"/>
                  </a:lnTo>
                  <a:lnTo>
                    <a:pt x="23012" y="67525"/>
                  </a:lnTo>
                  <a:lnTo>
                    <a:pt x="23012" y="107213"/>
                  </a:lnTo>
                  <a:lnTo>
                    <a:pt x="694728" y="107213"/>
                  </a:lnTo>
                  <a:lnTo>
                    <a:pt x="692924" y="116121"/>
                  </a:lnTo>
                  <a:lnTo>
                    <a:pt x="688003" y="123386"/>
                  </a:lnTo>
                  <a:lnTo>
                    <a:pt x="680701" y="128280"/>
                  </a:lnTo>
                  <a:lnTo>
                    <a:pt x="671753" y="130073"/>
                  </a:lnTo>
                  <a:close/>
                </a:path>
                <a:path w="695325" h="130175">
                  <a:moveTo>
                    <a:pt x="694728" y="107213"/>
                  </a:moveTo>
                  <a:lnTo>
                    <a:pt x="671753" y="107213"/>
                  </a:lnTo>
                  <a:lnTo>
                    <a:pt x="671753" y="67525"/>
                  </a:lnTo>
                  <a:lnTo>
                    <a:pt x="671512" y="67525"/>
                  </a:lnTo>
                  <a:lnTo>
                    <a:pt x="666338" y="49956"/>
                  </a:lnTo>
                  <a:lnTo>
                    <a:pt x="655483" y="35783"/>
                  </a:lnTo>
                  <a:lnTo>
                    <a:pt x="640263" y="26318"/>
                  </a:lnTo>
                  <a:lnTo>
                    <a:pt x="621995" y="22872"/>
                  </a:lnTo>
                  <a:lnTo>
                    <a:pt x="673928" y="22872"/>
                  </a:lnTo>
                  <a:lnTo>
                    <a:pt x="685388" y="36776"/>
                  </a:lnTo>
                  <a:lnTo>
                    <a:pt x="693839" y="61175"/>
                  </a:lnTo>
                  <a:lnTo>
                    <a:pt x="694423" y="63157"/>
                  </a:lnTo>
                  <a:lnTo>
                    <a:pt x="694728" y="65290"/>
                  </a:lnTo>
                  <a:lnTo>
                    <a:pt x="694728" y="107213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977094" y="5070729"/>
              <a:ext cx="344805" cy="328930"/>
            </a:xfrm>
            <a:custGeom>
              <a:avLst/>
              <a:gdLst/>
              <a:ahLst/>
              <a:cxnLst/>
              <a:rect l="l" t="t" r="r" b="b"/>
              <a:pathLst>
                <a:path w="344804" h="328929">
                  <a:moveTo>
                    <a:pt x="126103" y="251561"/>
                  </a:moveTo>
                  <a:lnTo>
                    <a:pt x="76750" y="241673"/>
                  </a:lnTo>
                  <a:lnTo>
                    <a:pt x="35361" y="213220"/>
                  </a:lnTo>
                  <a:lnTo>
                    <a:pt x="8401" y="171133"/>
                  </a:lnTo>
                  <a:lnTo>
                    <a:pt x="0" y="123591"/>
                  </a:lnTo>
                  <a:lnTo>
                    <a:pt x="10060" y="76376"/>
                  </a:lnTo>
                  <a:lnTo>
                    <a:pt x="38485" y="35267"/>
                  </a:lnTo>
                  <a:lnTo>
                    <a:pt x="78887" y="9094"/>
                  </a:lnTo>
                  <a:lnTo>
                    <a:pt x="126204" y="0"/>
                  </a:lnTo>
                  <a:lnTo>
                    <a:pt x="151633" y="2518"/>
                  </a:lnTo>
                  <a:lnTo>
                    <a:pt x="175628" y="9920"/>
                  </a:lnTo>
                  <a:lnTo>
                    <a:pt x="197643" y="21972"/>
                  </a:lnTo>
                  <a:lnTo>
                    <a:pt x="217136" y="38442"/>
                  </a:lnTo>
                  <a:lnTo>
                    <a:pt x="218186" y="39928"/>
                  </a:lnTo>
                  <a:lnTo>
                    <a:pt x="126204" y="39928"/>
                  </a:lnTo>
                  <a:lnTo>
                    <a:pt x="109660" y="41505"/>
                  </a:lnTo>
                  <a:lnTo>
                    <a:pt x="66374" y="64033"/>
                  </a:lnTo>
                  <a:lnTo>
                    <a:pt x="40070" y="124310"/>
                  </a:lnTo>
                  <a:lnTo>
                    <a:pt x="45797" y="156752"/>
                  </a:lnTo>
                  <a:lnTo>
                    <a:pt x="77494" y="196713"/>
                  </a:lnTo>
                  <a:lnTo>
                    <a:pt x="126255" y="211683"/>
                  </a:lnTo>
                  <a:lnTo>
                    <a:pt x="259424" y="211683"/>
                  </a:lnTo>
                  <a:lnTo>
                    <a:pt x="267085" y="233311"/>
                  </a:lnTo>
                  <a:lnTo>
                    <a:pt x="274911" y="241388"/>
                  </a:lnTo>
                  <a:lnTo>
                    <a:pt x="175963" y="241388"/>
                  </a:lnTo>
                  <a:lnTo>
                    <a:pt x="163963" y="245807"/>
                  </a:lnTo>
                  <a:lnTo>
                    <a:pt x="151571" y="248989"/>
                  </a:lnTo>
                  <a:lnTo>
                    <a:pt x="138910" y="250915"/>
                  </a:lnTo>
                  <a:lnTo>
                    <a:pt x="126103" y="251561"/>
                  </a:lnTo>
                  <a:close/>
                </a:path>
                <a:path w="344804" h="328929">
                  <a:moveTo>
                    <a:pt x="259424" y="211683"/>
                  </a:moveTo>
                  <a:lnTo>
                    <a:pt x="126255" y="211683"/>
                  </a:lnTo>
                  <a:lnTo>
                    <a:pt x="142813" y="210107"/>
                  </a:lnTo>
                  <a:lnTo>
                    <a:pt x="158546" y="205474"/>
                  </a:lnTo>
                  <a:lnTo>
                    <a:pt x="197130" y="174709"/>
                  </a:lnTo>
                  <a:lnTo>
                    <a:pt x="212424" y="127342"/>
                  </a:lnTo>
                  <a:lnTo>
                    <a:pt x="211061" y="110408"/>
                  </a:lnTo>
                  <a:lnTo>
                    <a:pt x="188256" y="66167"/>
                  </a:lnTo>
                  <a:lnTo>
                    <a:pt x="143558" y="41649"/>
                  </a:lnTo>
                  <a:lnTo>
                    <a:pt x="126204" y="39928"/>
                  </a:lnTo>
                  <a:lnTo>
                    <a:pt x="218186" y="39928"/>
                  </a:lnTo>
                  <a:lnTo>
                    <a:pt x="239286" y="69801"/>
                  </a:lnTo>
                  <a:lnTo>
                    <a:pt x="250758" y="105533"/>
                  </a:lnTo>
                  <a:lnTo>
                    <a:pt x="251235" y="142966"/>
                  </a:lnTo>
                  <a:lnTo>
                    <a:pt x="240403" y="179425"/>
                  </a:lnTo>
                  <a:lnTo>
                    <a:pt x="250626" y="189992"/>
                  </a:lnTo>
                  <a:lnTo>
                    <a:pt x="251756" y="191185"/>
                  </a:lnTo>
                  <a:lnTo>
                    <a:pt x="252658" y="192582"/>
                  </a:lnTo>
                  <a:lnTo>
                    <a:pt x="259424" y="211683"/>
                  </a:lnTo>
                  <a:close/>
                </a:path>
                <a:path w="344804" h="328929">
                  <a:moveTo>
                    <a:pt x="336846" y="328510"/>
                  </a:moveTo>
                  <a:lnTo>
                    <a:pt x="287634" y="328510"/>
                  </a:lnTo>
                  <a:lnTo>
                    <a:pt x="284649" y="327266"/>
                  </a:lnTo>
                  <a:lnTo>
                    <a:pt x="282516" y="325031"/>
                  </a:lnTo>
                  <a:lnTo>
                    <a:pt x="230331" y="271208"/>
                  </a:lnTo>
                  <a:lnTo>
                    <a:pt x="188612" y="254000"/>
                  </a:lnTo>
                  <a:lnTo>
                    <a:pt x="187266" y="253098"/>
                  </a:lnTo>
                  <a:lnTo>
                    <a:pt x="175963" y="241388"/>
                  </a:lnTo>
                  <a:lnTo>
                    <a:pt x="274911" y="241388"/>
                  </a:lnTo>
                  <a:lnTo>
                    <a:pt x="340517" y="309105"/>
                  </a:lnTo>
                  <a:lnTo>
                    <a:pt x="343692" y="312432"/>
                  </a:lnTo>
                  <a:lnTo>
                    <a:pt x="344631" y="317296"/>
                  </a:lnTo>
                  <a:lnTo>
                    <a:pt x="342790" y="321513"/>
                  </a:lnTo>
                  <a:lnTo>
                    <a:pt x="341012" y="325729"/>
                  </a:lnTo>
                  <a:lnTo>
                    <a:pt x="336846" y="328510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966849" y="5059260"/>
              <a:ext cx="365760" cy="351790"/>
            </a:xfrm>
            <a:custGeom>
              <a:avLst/>
              <a:gdLst/>
              <a:ahLst/>
              <a:cxnLst/>
              <a:rect l="l" t="t" r="r" b="b"/>
              <a:pathLst>
                <a:path w="365759" h="351789">
                  <a:moveTo>
                    <a:pt x="136347" y="274485"/>
                  </a:moveTo>
                  <a:lnTo>
                    <a:pt x="82502" y="263690"/>
                  </a:lnTo>
                  <a:lnTo>
                    <a:pt x="37325" y="232625"/>
                  </a:lnTo>
                  <a:lnTo>
                    <a:pt x="12170" y="196568"/>
                  </a:lnTo>
                  <a:lnTo>
                    <a:pt x="0" y="155906"/>
                  </a:lnTo>
                  <a:lnTo>
                    <a:pt x="749" y="113859"/>
                  </a:lnTo>
                  <a:lnTo>
                    <a:pt x="14356" y="73649"/>
                  </a:lnTo>
                  <a:lnTo>
                    <a:pt x="40754" y="38493"/>
                  </a:lnTo>
                  <a:lnTo>
                    <a:pt x="84839" y="9945"/>
                  </a:lnTo>
                  <a:lnTo>
                    <a:pt x="136449" y="0"/>
                  </a:lnTo>
                  <a:lnTo>
                    <a:pt x="164184" y="2748"/>
                  </a:lnTo>
                  <a:lnTo>
                    <a:pt x="190363" y="10821"/>
                  </a:lnTo>
                  <a:lnTo>
                    <a:pt x="212380" y="22872"/>
                  </a:lnTo>
                  <a:lnTo>
                    <a:pt x="136449" y="22872"/>
                  </a:lnTo>
                  <a:lnTo>
                    <a:pt x="115025" y="24874"/>
                  </a:lnTo>
                  <a:lnTo>
                    <a:pt x="74541" y="40912"/>
                  </a:lnTo>
                  <a:lnTo>
                    <a:pt x="30831" y="92369"/>
                  </a:lnTo>
                  <a:lnTo>
                    <a:pt x="21669" y="135262"/>
                  </a:lnTo>
                  <a:lnTo>
                    <a:pt x="29315" y="178454"/>
                  </a:lnTo>
                  <a:lnTo>
                    <a:pt x="53848" y="216750"/>
                  </a:lnTo>
                  <a:lnTo>
                    <a:pt x="92288" y="242893"/>
                  </a:lnTo>
                  <a:lnTo>
                    <a:pt x="136347" y="251625"/>
                  </a:lnTo>
                  <a:lnTo>
                    <a:pt x="200967" y="251625"/>
                  </a:lnTo>
                  <a:lnTo>
                    <a:pt x="204711" y="255485"/>
                  </a:lnTo>
                  <a:lnTo>
                    <a:pt x="231121" y="266357"/>
                  </a:lnTo>
                  <a:lnTo>
                    <a:pt x="183274" y="266357"/>
                  </a:lnTo>
                  <a:lnTo>
                    <a:pt x="171873" y="269888"/>
                  </a:lnTo>
                  <a:lnTo>
                    <a:pt x="160201" y="272430"/>
                  </a:lnTo>
                  <a:lnTo>
                    <a:pt x="148334" y="273968"/>
                  </a:lnTo>
                  <a:lnTo>
                    <a:pt x="136347" y="274485"/>
                  </a:lnTo>
                  <a:close/>
                </a:path>
                <a:path w="365759" h="351789">
                  <a:moveTo>
                    <a:pt x="235420" y="195110"/>
                  </a:moveTo>
                  <a:lnTo>
                    <a:pt x="248747" y="160772"/>
                  </a:lnTo>
                  <a:lnTo>
                    <a:pt x="250509" y="124469"/>
                  </a:lnTo>
                  <a:lnTo>
                    <a:pt x="240644" y="89171"/>
                  </a:lnTo>
                  <a:lnTo>
                    <a:pt x="200903" y="42568"/>
                  </a:lnTo>
                  <a:lnTo>
                    <a:pt x="158877" y="25065"/>
                  </a:lnTo>
                  <a:lnTo>
                    <a:pt x="136449" y="22872"/>
                  </a:lnTo>
                  <a:lnTo>
                    <a:pt x="212380" y="22872"/>
                  </a:lnTo>
                  <a:lnTo>
                    <a:pt x="258903" y="74393"/>
                  </a:lnTo>
                  <a:lnTo>
                    <a:pt x="271640" y="111328"/>
                  </a:lnTo>
                  <a:lnTo>
                    <a:pt x="273519" y="150196"/>
                  </a:lnTo>
                  <a:lnTo>
                    <a:pt x="264236" y="188467"/>
                  </a:lnTo>
                  <a:lnTo>
                    <a:pt x="269123" y="193484"/>
                  </a:lnTo>
                  <a:lnTo>
                    <a:pt x="237147" y="193484"/>
                  </a:lnTo>
                  <a:lnTo>
                    <a:pt x="235420" y="195110"/>
                  </a:lnTo>
                  <a:close/>
                </a:path>
                <a:path w="365759" h="351789">
                  <a:moveTo>
                    <a:pt x="136500" y="234607"/>
                  </a:moveTo>
                  <a:lnTo>
                    <a:pt x="98922" y="227172"/>
                  </a:lnTo>
                  <a:lnTo>
                    <a:pt x="66154" y="204889"/>
                  </a:lnTo>
                  <a:lnTo>
                    <a:pt x="45273" y="172307"/>
                  </a:lnTo>
                  <a:lnTo>
                    <a:pt x="38837" y="135262"/>
                  </a:lnTo>
                  <a:lnTo>
                    <a:pt x="46586" y="99052"/>
                  </a:lnTo>
                  <a:lnTo>
                    <a:pt x="68631" y="67221"/>
                  </a:lnTo>
                  <a:lnTo>
                    <a:pt x="118219" y="41644"/>
                  </a:lnTo>
                  <a:lnTo>
                    <a:pt x="136449" y="39941"/>
                  </a:lnTo>
                  <a:lnTo>
                    <a:pt x="155536" y="41808"/>
                  </a:lnTo>
                  <a:lnTo>
                    <a:pt x="174017" y="47399"/>
                  </a:lnTo>
                  <a:lnTo>
                    <a:pt x="191300" y="56700"/>
                  </a:lnTo>
                  <a:lnTo>
                    <a:pt x="198634" y="62852"/>
                  </a:lnTo>
                  <a:lnTo>
                    <a:pt x="136500" y="62852"/>
                  </a:lnTo>
                  <a:lnTo>
                    <a:pt x="122120" y="64218"/>
                  </a:lnTo>
                  <a:lnTo>
                    <a:pt x="84557" y="83743"/>
                  </a:lnTo>
                  <a:lnTo>
                    <a:pt x="61795" y="135963"/>
                  </a:lnTo>
                  <a:lnTo>
                    <a:pt x="66762" y="164075"/>
                  </a:lnTo>
                  <a:lnTo>
                    <a:pt x="94221" y="198714"/>
                  </a:lnTo>
                  <a:lnTo>
                    <a:pt x="136500" y="211734"/>
                  </a:lnTo>
                  <a:lnTo>
                    <a:pt x="198748" y="211734"/>
                  </a:lnTo>
                  <a:lnTo>
                    <a:pt x="189169" y="219283"/>
                  </a:lnTo>
                  <a:lnTo>
                    <a:pt x="172452" y="227809"/>
                  </a:lnTo>
                  <a:lnTo>
                    <a:pt x="154723" y="232910"/>
                  </a:lnTo>
                  <a:lnTo>
                    <a:pt x="136500" y="234607"/>
                  </a:lnTo>
                  <a:close/>
                </a:path>
                <a:path w="365759" h="351789">
                  <a:moveTo>
                    <a:pt x="198748" y="211734"/>
                  </a:moveTo>
                  <a:lnTo>
                    <a:pt x="136500" y="211734"/>
                  </a:lnTo>
                  <a:lnTo>
                    <a:pt x="150835" y="210361"/>
                  </a:lnTo>
                  <a:lnTo>
                    <a:pt x="164470" y="206333"/>
                  </a:lnTo>
                  <a:lnTo>
                    <a:pt x="197951" y="179671"/>
                  </a:lnTo>
                  <a:lnTo>
                    <a:pt x="211163" y="138607"/>
                  </a:lnTo>
                  <a:lnTo>
                    <a:pt x="210011" y="123939"/>
                  </a:lnTo>
                  <a:lnTo>
                    <a:pt x="190221" y="85572"/>
                  </a:lnTo>
                  <a:lnTo>
                    <a:pt x="151519" y="64337"/>
                  </a:lnTo>
                  <a:lnTo>
                    <a:pt x="136500" y="62852"/>
                  </a:lnTo>
                  <a:lnTo>
                    <a:pt x="198634" y="62852"/>
                  </a:lnTo>
                  <a:lnTo>
                    <a:pt x="206794" y="69697"/>
                  </a:lnTo>
                  <a:lnTo>
                    <a:pt x="227669" y="102258"/>
                  </a:lnTo>
                  <a:lnTo>
                    <a:pt x="234169" y="139011"/>
                  </a:lnTo>
                  <a:lnTo>
                    <a:pt x="226372" y="175510"/>
                  </a:lnTo>
                  <a:lnTo>
                    <a:pt x="204356" y="207314"/>
                  </a:lnTo>
                  <a:lnTo>
                    <a:pt x="198748" y="211734"/>
                  </a:lnTo>
                  <a:close/>
                </a:path>
                <a:path w="365759" h="351789">
                  <a:moveTo>
                    <a:pt x="365237" y="328510"/>
                  </a:moveTo>
                  <a:lnTo>
                    <a:pt x="342468" y="328510"/>
                  </a:lnTo>
                  <a:lnTo>
                    <a:pt x="267310" y="250926"/>
                  </a:lnTo>
                  <a:lnTo>
                    <a:pt x="252628" y="209397"/>
                  </a:lnTo>
                  <a:lnTo>
                    <a:pt x="237147" y="193484"/>
                  </a:lnTo>
                  <a:lnTo>
                    <a:pt x="269123" y="193484"/>
                  </a:lnTo>
                  <a:lnTo>
                    <a:pt x="271437" y="195859"/>
                  </a:lnTo>
                  <a:lnTo>
                    <a:pt x="273173" y="198714"/>
                  </a:lnTo>
                  <a:lnTo>
                    <a:pt x="274307" y="201764"/>
                  </a:lnTo>
                  <a:lnTo>
                    <a:pt x="287312" y="238620"/>
                  </a:lnTo>
                  <a:lnTo>
                    <a:pt x="359042" y="312635"/>
                  </a:lnTo>
                  <a:lnTo>
                    <a:pt x="362945" y="318112"/>
                  </a:lnTo>
                  <a:lnTo>
                    <a:pt x="365071" y="324357"/>
                  </a:lnTo>
                  <a:lnTo>
                    <a:pt x="365237" y="328510"/>
                  </a:lnTo>
                  <a:close/>
                </a:path>
                <a:path w="365759" h="351789">
                  <a:moveTo>
                    <a:pt x="200967" y="251625"/>
                  </a:moveTo>
                  <a:lnTo>
                    <a:pt x="136347" y="251625"/>
                  </a:lnTo>
                  <a:lnTo>
                    <a:pt x="150418" y="250760"/>
                  </a:lnTo>
                  <a:lnTo>
                    <a:pt x="164325" y="248173"/>
                  </a:lnTo>
                  <a:lnTo>
                    <a:pt x="177899" y="243877"/>
                  </a:lnTo>
                  <a:lnTo>
                    <a:pt x="190970" y="237883"/>
                  </a:lnTo>
                  <a:lnTo>
                    <a:pt x="189230" y="239521"/>
                  </a:lnTo>
                  <a:lnTo>
                    <a:pt x="200967" y="251625"/>
                  </a:lnTo>
                  <a:close/>
                </a:path>
                <a:path w="365759" h="351789">
                  <a:moveTo>
                    <a:pt x="351701" y="351434"/>
                  </a:moveTo>
                  <a:lnTo>
                    <a:pt x="294754" y="351434"/>
                  </a:lnTo>
                  <a:lnTo>
                    <a:pt x="288798" y="348907"/>
                  </a:lnTo>
                  <a:lnTo>
                    <a:pt x="233972" y="292303"/>
                  </a:lnTo>
                  <a:lnTo>
                    <a:pt x="193002" y="275437"/>
                  </a:lnTo>
                  <a:lnTo>
                    <a:pt x="190373" y="273646"/>
                  </a:lnTo>
                  <a:lnTo>
                    <a:pt x="183274" y="266357"/>
                  </a:lnTo>
                  <a:lnTo>
                    <a:pt x="231121" y="266357"/>
                  </a:lnTo>
                  <a:lnTo>
                    <a:pt x="246177" y="272554"/>
                  </a:lnTo>
                  <a:lnTo>
                    <a:pt x="246815" y="272554"/>
                  </a:lnTo>
                  <a:lnTo>
                    <a:pt x="301003" y="328510"/>
                  </a:lnTo>
                  <a:lnTo>
                    <a:pt x="365237" y="328510"/>
                  </a:lnTo>
                  <a:lnTo>
                    <a:pt x="365335" y="330956"/>
                  </a:lnTo>
                  <a:lnTo>
                    <a:pt x="363652" y="337489"/>
                  </a:lnTo>
                  <a:lnTo>
                    <a:pt x="360032" y="345922"/>
                  </a:lnTo>
                  <a:lnTo>
                    <a:pt x="351701" y="351434"/>
                  </a:lnTo>
                  <a:close/>
                </a:path>
                <a:path w="365759" h="351789">
                  <a:moveTo>
                    <a:pt x="246815" y="272554"/>
                  </a:moveTo>
                  <a:lnTo>
                    <a:pt x="246177" y="272554"/>
                  </a:lnTo>
                  <a:lnTo>
                    <a:pt x="246532" y="272262"/>
                  </a:lnTo>
                  <a:lnTo>
                    <a:pt x="246815" y="272554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39646" y="5137302"/>
              <a:ext cx="79768" cy="76796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699426" y="4928691"/>
              <a:ext cx="548005" cy="398145"/>
            </a:xfrm>
            <a:custGeom>
              <a:avLst/>
              <a:gdLst/>
              <a:ahLst/>
              <a:cxnLst/>
              <a:rect l="l" t="t" r="r" b="b"/>
              <a:pathLst>
                <a:path w="548004" h="398145">
                  <a:moveTo>
                    <a:pt x="22961" y="142036"/>
                  </a:moveTo>
                  <a:lnTo>
                    <a:pt x="17805" y="136918"/>
                  </a:lnTo>
                  <a:lnTo>
                    <a:pt x="5105" y="136918"/>
                  </a:lnTo>
                  <a:lnTo>
                    <a:pt x="0" y="142036"/>
                  </a:lnTo>
                  <a:lnTo>
                    <a:pt x="0" y="148336"/>
                  </a:lnTo>
                  <a:lnTo>
                    <a:pt x="0" y="392506"/>
                  </a:lnTo>
                  <a:lnTo>
                    <a:pt x="5105" y="397624"/>
                  </a:lnTo>
                  <a:lnTo>
                    <a:pt x="17805" y="397624"/>
                  </a:lnTo>
                  <a:lnTo>
                    <a:pt x="22961" y="392506"/>
                  </a:lnTo>
                  <a:lnTo>
                    <a:pt x="22961" y="142036"/>
                  </a:lnTo>
                  <a:close/>
                </a:path>
                <a:path w="548004" h="398145">
                  <a:moveTo>
                    <a:pt x="409028" y="5156"/>
                  </a:moveTo>
                  <a:lnTo>
                    <a:pt x="403872" y="0"/>
                  </a:lnTo>
                  <a:lnTo>
                    <a:pt x="356336" y="0"/>
                  </a:lnTo>
                  <a:lnTo>
                    <a:pt x="351180" y="5156"/>
                  </a:lnTo>
                  <a:lnTo>
                    <a:pt x="351180" y="17754"/>
                  </a:lnTo>
                  <a:lnTo>
                    <a:pt x="356336" y="22923"/>
                  </a:lnTo>
                  <a:lnTo>
                    <a:pt x="362686" y="22923"/>
                  </a:lnTo>
                  <a:lnTo>
                    <a:pt x="403872" y="22923"/>
                  </a:lnTo>
                  <a:lnTo>
                    <a:pt x="409028" y="17754"/>
                  </a:lnTo>
                  <a:lnTo>
                    <a:pt x="409028" y="5156"/>
                  </a:lnTo>
                  <a:close/>
                </a:path>
                <a:path w="548004" h="398145">
                  <a:moveTo>
                    <a:pt x="478383" y="5156"/>
                  </a:moveTo>
                  <a:lnTo>
                    <a:pt x="473278" y="0"/>
                  </a:lnTo>
                  <a:lnTo>
                    <a:pt x="425742" y="0"/>
                  </a:lnTo>
                  <a:lnTo>
                    <a:pt x="420585" y="5156"/>
                  </a:lnTo>
                  <a:lnTo>
                    <a:pt x="420585" y="17754"/>
                  </a:lnTo>
                  <a:lnTo>
                    <a:pt x="425742" y="22923"/>
                  </a:lnTo>
                  <a:lnTo>
                    <a:pt x="432041" y="22923"/>
                  </a:lnTo>
                  <a:lnTo>
                    <a:pt x="473278" y="22923"/>
                  </a:lnTo>
                  <a:lnTo>
                    <a:pt x="478383" y="17754"/>
                  </a:lnTo>
                  <a:lnTo>
                    <a:pt x="478383" y="5156"/>
                  </a:lnTo>
                  <a:close/>
                </a:path>
                <a:path w="548004" h="398145">
                  <a:moveTo>
                    <a:pt x="547789" y="5156"/>
                  </a:moveTo>
                  <a:lnTo>
                    <a:pt x="542671" y="0"/>
                  </a:lnTo>
                  <a:lnTo>
                    <a:pt x="495096" y="0"/>
                  </a:lnTo>
                  <a:lnTo>
                    <a:pt x="489991" y="5156"/>
                  </a:lnTo>
                  <a:lnTo>
                    <a:pt x="489991" y="17754"/>
                  </a:lnTo>
                  <a:lnTo>
                    <a:pt x="495096" y="22923"/>
                  </a:lnTo>
                  <a:lnTo>
                    <a:pt x="501497" y="22923"/>
                  </a:lnTo>
                  <a:lnTo>
                    <a:pt x="542671" y="22923"/>
                  </a:lnTo>
                  <a:lnTo>
                    <a:pt x="547789" y="17754"/>
                  </a:lnTo>
                  <a:lnTo>
                    <a:pt x="547789" y="5156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680158" y="1712518"/>
              <a:ext cx="1351915" cy="3747770"/>
            </a:xfrm>
            <a:custGeom>
              <a:avLst/>
              <a:gdLst/>
              <a:ahLst/>
              <a:cxnLst/>
              <a:rect l="l" t="t" r="r" b="b"/>
              <a:pathLst>
                <a:path w="1351915" h="3747770">
                  <a:moveTo>
                    <a:pt x="330695" y="3175000"/>
                  </a:moveTo>
                  <a:lnTo>
                    <a:pt x="324535" y="3171621"/>
                  </a:lnTo>
                  <a:lnTo>
                    <a:pt x="247992" y="3171621"/>
                  </a:lnTo>
                  <a:lnTo>
                    <a:pt x="247992" y="3373437"/>
                  </a:lnTo>
                  <a:lnTo>
                    <a:pt x="247992" y="3388664"/>
                  </a:lnTo>
                  <a:lnTo>
                    <a:pt x="241846" y="3392093"/>
                  </a:lnTo>
                  <a:lnTo>
                    <a:pt x="179082" y="3392093"/>
                  </a:lnTo>
                  <a:lnTo>
                    <a:pt x="179082" y="3483660"/>
                  </a:lnTo>
                  <a:lnTo>
                    <a:pt x="179082" y="3526485"/>
                  </a:lnTo>
                  <a:lnTo>
                    <a:pt x="175666" y="3532632"/>
                  </a:lnTo>
                  <a:lnTo>
                    <a:pt x="160426" y="3532632"/>
                  </a:lnTo>
                  <a:lnTo>
                    <a:pt x="157010" y="3526485"/>
                  </a:lnTo>
                  <a:lnTo>
                    <a:pt x="157010" y="3483660"/>
                  </a:lnTo>
                  <a:lnTo>
                    <a:pt x="160426" y="3477514"/>
                  </a:lnTo>
                  <a:lnTo>
                    <a:pt x="175666" y="3477514"/>
                  </a:lnTo>
                  <a:lnTo>
                    <a:pt x="179082" y="3483660"/>
                  </a:lnTo>
                  <a:lnTo>
                    <a:pt x="179082" y="3392093"/>
                  </a:lnTo>
                  <a:lnTo>
                    <a:pt x="88798" y="3392093"/>
                  </a:lnTo>
                  <a:lnTo>
                    <a:pt x="82638" y="3388664"/>
                  </a:lnTo>
                  <a:lnTo>
                    <a:pt x="82638" y="3373437"/>
                  </a:lnTo>
                  <a:lnTo>
                    <a:pt x="88798" y="3370059"/>
                  </a:lnTo>
                  <a:lnTo>
                    <a:pt x="241846" y="3370059"/>
                  </a:lnTo>
                  <a:lnTo>
                    <a:pt x="247992" y="3373437"/>
                  </a:lnTo>
                  <a:lnTo>
                    <a:pt x="247992" y="3171621"/>
                  </a:lnTo>
                  <a:lnTo>
                    <a:pt x="6146" y="3171621"/>
                  </a:lnTo>
                  <a:lnTo>
                    <a:pt x="0" y="3175000"/>
                  </a:lnTo>
                  <a:lnTo>
                    <a:pt x="0" y="3190278"/>
                  </a:lnTo>
                  <a:lnTo>
                    <a:pt x="6146" y="3193643"/>
                  </a:lnTo>
                  <a:lnTo>
                    <a:pt x="46774" y="3193643"/>
                  </a:lnTo>
                  <a:lnTo>
                    <a:pt x="46748" y="3388664"/>
                  </a:lnTo>
                  <a:lnTo>
                    <a:pt x="46532" y="3392881"/>
                  </a:lnTo>
                  <a:lnTo>
                    <a:pt x="50647" y="3395357"/>
                  </a:lnTo>
                  <a:lnTo>
                    <a:pt x="140335" y="3451225"/>
                  </a:lnTo>
                  <a:lnTo>
                    <a:pt x="51295" y="3507079"/>
                  </a:lnTo>
                  <a:lnTo>
                    <a:pt x="47218" y="3509568"/>
                  </a:lnTo>
                  <a:lnTo>
                    <a:pt x="46774" y="3514026"/>
                  </a:lnTo>
                  <a:lnTo>
                    <a:pt x="46774" y="3722789"/>
                  </a:lnTo>
                  <a:lnTo>
                    <a:pt x="6146" y="3722789"/>
                  </a:lnTo>
                  <a:lnTo>
                    <a:pt x="0" y="3726154"/>
                  </a:lnTo>
                  <a:lnTo>
                    <a:pt x="0" y="3741432"/>
                  </a:lnTo>
                  <a:lnTo>
                    <a:pt x="6146" y="3744811"/>
                  </a:lnTo>
                  <a:lnTo>
                    <a:pt x="324535" y="3744811"/>
                  </a:lnTo>
                  <a:lnTo>
                    <a:pt x="330695" y="3741432"/>
                  </a:lnTo>
                  <a:lnTo>
                    <a:pt x="330695" y="3726154"/>
                  </a:lnTo>
                  <a:lnTo>
                    <a:pt x="324535" y="3722789"/>
                  </a:lnTo>
                  <a:lnTo>
                    <a:pt x="289318" y="3722789"/>
                  </a:lnTo>
                  <a:lnTo>
                    <a:pt x="289318" y="3678682"/>
                  </a:lnTo>
                  <a:lnTo>
                    <a:pt x="289318" y="3656660"/>
                  </a:lnTo>
                  <a:lnTo>
                    <a:pt x="289318" y="3634575"/>
                  </a:lnTo>
                  <a:lnTo>
                    <a:pt x="289318" y="3560165"/>
                  </a:lnTo>
                  <a:lnTo>
                    <a:pt x="289318" y="3532632"/>
                  </a:lnTo>
                  <a:lnTo>
                    <a:pt x="289280" y="3514026"/>
                  </a:lnTo>
                  <a:lnTo>
                    <a:pt x="286829" y="3509607"/>
                  </a:lnTo>
                  <a:lnTo>
                    <a:pt x="247992" y="3485807"/>
                  </a:lnTo>
                  <a:lnTo>
                    <a:pt x="247992" y="3615918"/>
                  </a:lnTo>
                  <a:lnTo>
                    <a:pt x="247992" y="3631209"/>
                  </a:lnTo>
                  <a:lnTo>
                    <a:pt x="247992" y="3660025"/>
                  </a:lnTo>
                  <a:lnTo>
                    <a:pt x="247992" y="3675303"/>
                  </a:lnTo>
                  <a:lnTo>
                    <a:pt x="241846" y="3678682"/>
                  </a:lnTo>
                  <a:lnTo>
                    <a:pt x="88798" y="3678682"/>
                  </a:lnTo>
                  <a:lnTo>
                    <a:pt x="82638" y="3675303"/>
                  </a:lnTo>
                  <a:lnTo>
                    <a:pt x="82638" y="3660025"/>
                  </a:lnTo>
                  <a:lnTo>
                    <a:pt x="88798" y="3656660"/>
                  </a:lnTo>
                  <a:lnTo>
                    <a:pt x="241846" y="3656660"/>
                  </a:lnTo>
                  <a:lnTo>
                    <a:pt x="247992" y="3660025"/>
                  </a:lnTo>
                  <a:lnTo>
                    <a:pt x="247992" y="3631209"/>
                  </a:lnTo>
                  <a:lnTo>
                    <a:pt x="241846" y="3634575"/>
                  </a:lnTo>
                  <a:lnTo>
                    <a:pt x="88798" y="3634575"/>
                  </a:lnTo>
                  <a:lnTo>
                    <a:pt x="82638" y="3631209"/>
                  </a:lnTo>
                  <a:lnTo>
                    <a:pt x="82638" y="3615918"/>
                  </a:lnTo>
                  <a:lnTo>
                    <a:pt x="88798" y="3612553"/>
                  </a:lnTo>
                  <a:lnTo>
                    <a:pt x="157010" y="3612553"/>
                  </a:lnTo>
                  <a:lnTo>
                    <a:pt x="157010" y="3566312"/>
                  </a:lnTo>
                  <a:lnTo>
                    <a:pt x="160426" y="3560165"/>
                  </a:lnTo>
                  <a:lnTo>
                    <a:pt x="175666" y="3560165"/>
                  </a:lnTo>
                  <a:lnTo>
                    <a:pt x="179082" y="3566312"/>
                  </a:lnTo>
                  <a:lnTo>
                    <a:pt x="179082" y="3612553"/>
                  </a:lnTo>
                  <a:lnTo>
                    <a:pt x="241846" y="3612553"/>
                  </a:lnTo>
                  <a:lnTo>
                    <a:pt x="247992" y="3615918"/>
                  </a:lnTo>
                  <a:lnTo>
                    <a:pt x="247992" y="3485807"/>
                  </a:lnTo>
                  <a:lnTo>
                    <a:pt x="234467" y="3477514"/>
                  </a:lnTo>
                  <a:lnTo>
                    <a:pt x="191681" y="3451275"/>
                  </a:lnTo>
                  <a:lnTo>
                    <a:pt x="282765" y="3395408"/>
                  </a:lnTo>
                  <a:lnTo>
                    <a:pt x="286829" y="3392881"/>
                  </a:lnTo>
                  <a:lnTo>
                    <a:pt x="287261" y="3392093"/>
                  </a:lnTo>
                  <a:lnTo>
                    <a:pt x="289318" y="3388410"/>
                  </a:lnTo>
                  <a:lnTo>
                    <a:pt x="289318" y="3370059"/>
                  </a:lnTo>
                  <a:lnTo>
                    <a:pt x="289318" y="3193643"/>
                  </a:lnTo>
                  <a:lnTo>
                    <a:pt x="324535" y="3193643"/>
                  </a:lnTo>
                  <a:lnTo>
                    <a:pt x="330695" y="3190278"/>
                  </a:lnTo>
                  <a:lnTo>
                    <a:pt x="330695" y="3175000"/>
                  </a:lnTo>
                  <a:close/>
                </a:path>
                <a:path w="1351915" h="3747770">
                  <a:moveTo>
                    <a:pt x="1313853" y="1187691"/>
                  </a:moveTo>
                  <a:lnTo>
                    <a:pt x="1309611" y="1166723"/>
                  </a:lnTo>
                  <a:lnTo>
                    <a:pt x="1298067" y="1149604"/>
                  </a:lnTo>
                  <a:lnTo>
                    <a:pt x="1280947" y="1138059"/>
                  </a:lnTo>
                  <a:lnTo>
                    <a:pt x="1259979" y="1133817"/>
                  </a:lnTo>
                  <a:lnTo>
                    <a:pt x="1044524" y="1133817"/>
                  </a:lnTo>
                  <a:lnTo>
                    <a:pt x="990688" y="1079995"/>
                  </a:lnTo>
                  <a:lnTo>
                    <a:pt x="829119" y="1079995"/>
                  </a:lnTo>
                  <a:lnTo>
                    <a:pt x="808177" y="1084237"/>
                  </a:lnTo>
                  <a:lnTo>
                    <a:pt x="791133" y="1095768"/>
                  </a:lnTo>
                  <a:lnTo>
                    <a:pt x="779678" y="1112875"/>
                  </a:lnTo>
                  <a:lnTo>
                    <a:pt x="775487" y="1133817"/>
                  </a:lnTo>
                  <a:lnTo>
                    <a:pt x="775246" y="1457020"/>
                  </a:lnTo>
                  <a:lnTo>
                    <a:pt x="779475" y="1478000"/>
                  </a:lnTo>
                  <a:lnTo>
                    <a:pt x="791019" y="1495120"/>
                  </a:lnTo>
                  <a:lnTo>
                    <a:pt x="808139" y="1506664"/>
                  </a:lnTo>
                  <a:lnTo>
                    <a:pt x="829119" y="1510893"/>
                  </a:lnTo>
                  <a:lnTo>
                    <a:pt x="1259979" y="1510893"/>
                  </a:lnTo>
                  <a:lnTo>
                    <a:pt x="1280947" y="1506664"/>
                  </a:lnTo>
                  <a:lnTo>
                    <a:pt x="1298067" y="1495120"/>
                  </a:lnTo>
                  <a:lnTo>
                    <a:pt x="1309611" y="1478000"/>
                  </a:lnTo>
                  <a:lnTo>
                    <a:pt x="1313853" y="1457020"/>
                  </a:lnTo>
                  <a:lnTo>
                    <a:pt x="1313853" y="1187691"/>
                  </a:lnTo>
                  <a:close/>
                </a:path>
                <a:path w="1351915" h="3747770">
                  <a:moveTo>
                    <a:pt x="1320888" y="3501974"/>
                  </a:moveTo>
                  <a:lnTo>
                    <a:pt x="1296352" y="3486645"/>
                  </a:lnTo>
                  <a:lnTo>
                    <a:pt x="1075372" y="3348532"/>
                  </a:lnTo>
                  <a:lnTo>
                    <a:pt x="1075372" y="3179762"/>
                  </a:lnTo>
                  <a:lnTo>
                    <a:pt x="1071753" y="3161817"/>
                  </a:lnTo>
                  <a:lnTo>
                    <a:pt x="1061910" y="3147187"/>
                  </a:lnTo>
                  <a:lnTo>
                    <a:pt x="1047280" y="3137344"/>
                  </a:lnTo>
                  <a:lnTo>
                    <a:pt x="1029335" y="3133725"/>
                  </a:lnTo>
                  <a:lnTo>
                    <a:pt x="1011402" y="3137344"/>
                  </a:lnTo>
                  <a:lnTo>
                    <a:pt x="996772" y="3147187"/>
                  </a:lnTo>
                  <a:lnTo>
                    <a:pt x="986904" y="3161817"/>
                  </a:lnTo>
                  <a:lnTo>
                    <a:pt x="983297" y="3179762"/>
                  </a:lnTo>
                  <a:lnTo>
                    <a:pt x="983297" y="3348532"/>
                  </a:lnTo>
                  <a:lnTo>
                    <a:pt x="737781" y="3501974"/>
                  </a:lnTo>
                  <a:lnTo>
                    <a:pt x="737781" y="3563340"/>
                  </a:lnTo>
                  <a:lnTo>
                    <a:pt x="983297" y="3486645"/>
                  </a:lnTo>
                  <a:lnTo>
                    <a:pt x="983297" y="3655415"/>
                  </a:lnTo>
                  <a:lnTo>
                    <a:pt x="921931" y="3701453"/>
                  </a:lnTo>
                  <a:lnTo>
                    <a:pt x="921931" y="3747490"/>
                  </a:lnTo>
                  <a:lnTo>
                    <a:pt x="1029335" y="3716782"/>
                  </a:lnTo>
                  <a:lnTo>
                    <a:pt x="1136738" y="3747490"/>
                  </a:lnTo>
                  <a:lnTo>
                    <a:pt x="1136738" y="3716782"/>
                  </a:lnTo>
                  <a:lnTo>
                    <a:pt x="1136738" y="3701453"/>
                  </a:lnTo>
                  <a:lnTo>
                    <a:pt x="1075372" y="3655415"/>
                  </a:lnTo>
                  <a:lnTo>
                    <a:pt x="1075372" y="3486645"/>
                  </a:lnTo>
                  <a:lnTo>
                    <a:pt x="1320888" y="3563340"/>
                  </a:lnTo>
                  <a:lnTo>
                    <a:pt x="1320888" y="3501974"/>
                  </a:lnTo>
                  <a:close/>
                </a:path>
                <a:path w="1351915" h="3747770">
                  <a:moveTo>
                    <a:pt x="1351457" y="385165"/>
                  </a:moveTo>
                  <a:lnTo>
                    <a:pt x="1248714" y="385165"/>
                  </a:lnTo>
                  <a:lnTo>
                    <a:pt x="1248714" y="359460"/>
                  </a:lnTo>
                  <a:lnTo>
                    <a:pt x="1268666" y="355434"/>
                  </a:lnTo>
                  <a:lnTo>
                    <a:pt x="1284897" y="344436"/>
                  </a:lnTo>
                  <a:lnTo>
                    <a:pt x="1295806" y="328117"/>
                  </a:lnTo>
                  <a:lnTo>
                    <a:pt x="1299806" y="308114"/>
                  </a:lnTo>
                  <a:lnTo>
                    <a:pt x="1300060" y="51346"/>
                  </a:lnTo>
                  <a:lnTo>
                    <a:pt x="1296022" y="31356"/>
                  </a:lnTo>
                  <a:lnTo>
                    <a:pt x="1285024" y="15036"/>
                  </a:lnTo>
                  <a:lnTo>
                    <a:pt x="1268704" y="4038"/>
                  </a:lnTo>
                  <a:lnTo>
                    <a:pt x="1248714" y="0"/>
                  </a:lnTo>
                  <a:lnTo>
                    <a:pt x="1248714" y="51346"/>
                  </a:lnTo>
                  <a:lnTo>
                    <a:pt x="1248714" y="308114"/>
                  </a:lnTo>
                  <a:lnTo>
                    <a:pt x="837844" y="308114"/>
                  </a:lnTo>
                  <a:lnTo>
                    <a:pt x="837844" y="51346"/>
                  </a:lnTo>
                  <a:lnTo>
                    <a:pt x="1248714" y="51346"/>
                  </a:lnTo>
                  <a:lnTo>
                    <a:pt x="1248714" y="0"/>
                  </a:lnTo>
                  <a:lnTo>
                    <a:pt x="837844" y="0"/>
                  </a:lnTo>
                  <a:lnTo>
                    <a:pt x="817841" y="4038"/>
                  </a:lnTo>
                  <a:lnTo>
                    <a:pt x="801522" y="15036"/>
                  </a:lnTo>
                  <a:lnTo>
                    <a:pt x="790524" y="31356"/>
                  </a:lnTo>
                  <a:lnTo>
                    <a:pt x="786498" y="51346"/>
                  </a:lnTo>
                  <a:lnTo>
                    <a:pt x="786498" y="308114"/>
                  </a:lnTo>
                  <a:lnTo>
                    <a:pt x="790524" y="328117"/>
                  </a:lnTo>
                  <a:lnTo>
                    <a:pt x="801522" y="344436"/>
                  </a:lnTo>
                  <a:lnTo>
                    <a:pt x="817841" y="355434"/>
                  </a:lnTo>
                  <a:lnTo>
                    <a:pt x="837844" y="359460"/>
                  </a:lnTo>
                  <a:lnTo>
                    <a:pt x="837844" y="385165"/>
                  </a:lnTo>
                  <a:lnTo>
                    <a:pt x="735152" y="385165"/>
                  </a:lnTo>
                  <a:lnTo>
                    <a:pt x="735152" y="436511"/>
                  </a:lnTo>
                  <a:lnTo>
                    <a:pt x="1351457" y="436511"/>
                  </a:lnTo>
                  <a:lnTo>
                    <a:pt x="1351457" y="385165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94844" y="1679724"/>
              <a:ext cx="168721" cy="17016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4984305" y="1747392"/>
              <a:ext cx="536575" cy="1446530"/>
            </a:xfrm>
            <a:custGeom>
              <a:avLst/>
              <a:gdLst/>
              <a:ahLst/>
              <a:cxnLst/>
              <a:rect l="l" t="t" r="r" b="b"/>
              <a:pathLst>
                <a:path w="536575" h="1446530">
                  <a:moveTo>
                    <a:pt x="450748" y="178244"/>
                  </a:moveTo>
                  <a:lnTo>
                    <a:pt x="79273" y="495"/>
                  </a:lnTo>
                  <a:lnTo>
                    <a:pt x="78282" y="0"/>
                  </a:lnTo>
                  <a:lnTo>
                    <a:pt x="184797" y="401688"/>
                  </a:lnTo>
                  <a:lnTo>
                    <a:pt x="248437" y="291846"/>
                  </a:lnTo>
                  <a:lnTo>
                    <a:pt x="330542" y="392607"/>
                  </a:lnTo>
                  <a:lnTo>
                    <a:pt x="336943" y="401294"/>
                  </a:lnTo>
                  <a:lnTo>
                    <a:pt x="348107" y="402234"/>
                  </a:lnTo>
                  <a:lnTo>
                    <a:pt x="355993" y="394741"/>
                  </a:lnTo>
                  <a:lnTo>
                    <a:pt x="413092" y="346773"/>
                  </a:lnTo>
                  <a:lnTo>
                    <a:pt x="421830" y="340271"/>
                  </a:lnTo>
                  <a:lnTo>
                    <a:pt x="422922" y="329057"/>
                  </a:lnTo>
                  <a:lnTo>
                    <a:pt x="415620" y="321119"/>
                  </a:lnTo>
                  <a:lnTo>
                    <a:pt x="391096" y="291846"/>
                  </a:lnTo>
                  <a:lnTo>
                    <a:pt x="332181" y="221500"/>
                  </a:lnTo>
                  <a:lnTo>
                    <a:pt x="450748" y="178244"/>
                  </a:lnTo>
                  <a:close/>
                </a:path>
                <a:path w="536575" h="1446530">
                  <a:moveTo>
                    <a:pt x="536181" y="1159764"/>
                  </a:moveTo>
                  <a:lnTo>
                    <a:pt x="530733" y="1114983"/>
                  </a:lnTo>
                  <a:lnTo>
                    <a:pt x="515099" y="1073277"/>
                  </a:lnTo>
                  <a:lnTo>
                    <a:pt x="490385" y="1035532"/>
                  </a:lnTo>
                  <a:lnTo>
                    <a:pt x="457644" y="1002639"/>
                  </a:lnTo>
                  <a:lnTo>
                    <a:pt x="417957" y="975512"/>
                  </a:lnTo>
                  <a:lnTo>
                    <a:pt x="372414" y="955027"/>
                  </a:lnTo>
                  <a:lnTo>
                    <a:pt x="322097" y="942086"/>
                  </a:lnTo>
                  <a:lnTo>
                    <a:pt x="268084" y="937564"/>
                  </a:lnTo>
                  <a:lnTo>
                    <a:pt x="214058" y="942086"/>
                  </a:lnTo>
                  <a:lnTo>
                    <a:pt x="163741" y="955027"/>
                  </a:lnTo>
                  <a:lnTo>
                    <a:pt x="118198" y="975512"/>
                  </a:lnTo>
                  <a:lnTo>
                    <a:pt x="78524" y="1002639"/>
                  </a:lnTo>
                  <a:lnTo>
                    <a:pt x="45783" y="1035532"/>
                  </a:lnTo>
                  <a:lnTo>
                    <a:pt x="21069" y="1073277"/>
                  </a:lnTo>
                  <a:lnTo>
                    <a:pt x="5435" y="1114983"/>
                  </a:lnTo>
                  <a:lnTo>
                    <a:pt x="0" y="1159764"/>
                  </a:lnTo>
                  <a:lnTo>
                    <a:pt x="5130" y="1205077"/>
                  </a:lnTo>
                  <a:lnTo>
                    <a:pt x="20027" y="1246949"/>
                  </a:lnTo>
                  <a:lnTo>
                    <a:pt x="43929" y="1284579"/>
                  </a:lnTo>
                  <a:lnTo>
                    <a:pt x="76047" y="1317155"/>
                  </a:lnTo>
                  <a:lnTo>
                    <a:pt x="115608" y="1343850"/>
                  </a:lnTo>
                  <a:lnTo>
                    <a:pt x="161874" y="1363853"/>
                  </a:lnTo>
                  <a:lnTo>
                    <a:pt x="157835" y="1373936"/>
                  </a:lnTo>
                  <a:lnTo>
                    <a:pt x="145122" y="1397635"/>
                  </a:lnTo>
                  <a:lnTo>
                    <a:pt x="122847" y="1425105"/>
                  </a:lnTo>
                  <a:lnTo>
                    <a:pt x="90131" y="1446504"/>
                  </a:lnTo>
                  <a:lnTo>
                    <a:pt x="110731" y="1446428"/>
                  </a:lnTo>
                  <a:lnTo>
                    <a:pt x="161480" y="1440865"/>
                  </a:lnTo>
                  <a:lnTo>
                    <a:pt x="225806" y="1421853"/>
                  </a:lnTo>
                  <a:lnTo>
                    <a:pt x="287134" y="1381417"/>
                  </a:lnTo>
                  <a:lnTo>
                    <a:pt x="340347" y="1376934"/>
                  </a:lnTo>
                  <a:lnTo>
                    <a:pt x="388518" y="1364043"/>
                  </a:lnTo>
                  <a:lnTo>
                    <a:pt x="430999" y="1343647"/>
                  </a:lnTo>
                  <a:lnTo>
                    <a:pt x="467182" y="1316621"/>
                  </a:lnTo>
                  <a:lnTo>
                    <a:pt x="496417" y="1283843"/>
                  </a:lnTo>
                  <a:lnTo>
                    <a:pt x="518083" y="1246187"/>
                  </a:lnTo>
                  <a:lnTo>
                    <a:pt x="531545" y="1204531"/>
                  </a:lnTo>
                  <a:lnTo>
                    <a:pt x="536181" y="1159764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122811" y="2777477"/>
              <a:ext cx="264160" cy="260985"/>
            </a:xfrm>
            <a:custGeom>
              <a:avLst/>
              <a:gdLst/>
              <a:ahLst/>
              <a:cxnLst/>
              <a:rect l="l" t="t" r="r" b="b"/>
              <a:pathLst>
                <a:path w="264160" h="260985">
                  <a:moveTo>
                    <a:pt x="178841" y="32943"/>
                  </a:moveTo>
                  <a:lnTo>
                    <a:pt x="84836" y="32943"/>
                  </a:lnTo>
                  <a:lnTo>
                    <a:pt x="87643" y="29381"/>
                  </a:lnTo>
                  <a:lnTo>
                    <a:pt x="89404" y="22796"/>
                  </a:lnTo>
                  <a:lnTo>
                    <a:pt x="90504" y="14316"/>
                  </a:lnTo>
                  <a:lnTo>
                    <a:pt x="91325" y="5067"/>
                  </a:lnTo>
                  <a:lnTo>
                    <a:pt x="98526" y="2781"/>
                  </a:lnTo>
                  <a:lnTo>
                    <a:pt x="106019" y="1041"/>
                  </a:lnTo>
                  <a:lnTo>
                    <a:pt x="113652" y="0"/>
                  </a:lnTo>
                  <a:lnTo>
                    <a:pt x="118451" y="7959"/>
                  </a:lnTo>
                  <a:lnTo>
                    <a:pt x="123167" y="15119"/>
                  </a:lnTo>
                  <a:lnTo>
                    <a:pt x="127679" y="20288"/>
                  </a:lnTo>
                  <a:lnTo>
                    <a:pt x="131864" y="22275"/>
                  </a:lnTo>
                  <a:lnTo>
                    <a:pt x="174203" y="22275"/>
                  </a:lnTo>
                  <a:lnTo>
                    <a:pt x="174270" y="22796"/>
                  </a:lnTo>
                  <a:lnTo>
                    <a:pt x="176034" y="29381"/>
                  </a:lnTo>
                  <a:lnTo>
                    <a:pt x="178841" y="32943"/>
                  </a:lnTo>
                  <a:close/>
                </a:path>
                <a:path w="264160" h="260985">
                  <a:moveTo>
                    <a:pt x="174203" y="22275"/>
                  </a:moveTo>
                  <a:lnTo>
                    <a:pt x="131864" y="22275"/>
                  </a:lnTo>
                  <a:lnTo>
                    <a:pt x="136019" y="20288"/>
                  </a:lnTo>
                  <a:lnTo>
                    <a:pt x="140515" y="15119"/>
                  </a:lnTo>
                  <a:lnTo>
                    <a:pt x="145226" y="7959"/>
                  </a:lnTo>
                  <a:lnTo>
                    <a:pt x="150025" y="0"/>
                  </a:lnTo>
                  <a:lnTo>
                    <a:pt x="157657" y="1041"/>
                  </a:lnTo>
                  <a:lnTo>
                    <a:pt x="165150" y="2781"/>
                  </a:lnTo>
                  <a:lnTo>
                    <a:pt x="172338" y="5067"/>
                  </a:lnTo>
                  <a:lnTo>
                    <a:pt x="173167" y="14316"/>
                  </a:lnTo>
                  <a:lnTo>
                    <a:pt x="174203" y="22275"/>
                  </a:lnTo>
                  <a:close/>
                </a:path>
                <a:path w="264160" h="260985">
                  <a:moveTo>
                    <a:pt x="227449" y="65185"/>
                  </a:moveTo>
                  <a:lnTo>
                    <a:pt x="36228" y="65185"/>
                  </a:lnTo>
                  <a:lnTo>
                    <a:pt x="43062" y="64935"/>
                  </a:lnTo>
                  <a:lnTo>
                    <a:pt x="47180" y="63004"/>
                  </a:lnTo>
                  <a:lnTo>
                    <a:pt x="48158" y="58550"/>
                  </a:lnTo>
                  <a:lnTo>
                    <a:pt x="46891" y="51844"/>
                  </a:lnTo>
                  <a:lnTo>
                    <a:pt x="44219" y="43723"/>
                  </a:lnTo>
                  <a:lnTo>
                    <a:pt x="40982" y="35026"/>
                  </a:lnTo>
                  <a:lnTo>
                    <a:pt x="46482" y="29717"/>
                  </a:lnTo>
                  <a:lnTo>
                    <a:pt x="52489" y="24955"/>
                  </a:lnTo>
                  <a:lnTo>
                    <a:pt x="58889" y="20688"/>
                  </a:lnTo>
                  <a:lnTo>
                    <a:pt x="66660" y="25783"/>
                  </a:lnTo>
                  <a:lnTo>
                    <a:pt x="74001" y="30202"/>
                  </a:lnTo>
                  <a:lnTo>
                    <a:pt x="80272" y="32927"/>
                  </a:lnTo>
                  <a:lnTo>
                    <a:pt x="220536" y="32943"/>
                  </a:lnTo>
                  <a:lnTo>
                    <a:pt x="222694" y="35026"/>
                  </a:lnTo>
                  <a:lnTo>
                    <a:pt x="219457" y="43730"/>
                  </a:lnTo>
                  <a:lnTo>
                    <a:pt x="216785" y="51863"/>
                  </a:lnTo>
                  <a:lnTo>
                    <a:pt x="215518" y="58572"/>
                  </a:lnTo>
                  <a:lnTo>
                    <a:pt x="216496" y="63004"/>
                  </a:lnTo>
                  <a:lnTo>
                    <a:pt x="220615" y="64935"/>
                  </a:lnTo>
                  <a:lnTo>
                    <a:pt x="227449" y="65185"/>
                  </a:lnTo>
                  <a:close/>
                </a:path>
                <a:path w="264160" h="260985">
                  <a:moveTo>
                    <a:pt x="220536" y="32943"/>
                  </a:moveTo>
                  <a:lnTo>
                    <a:pt x="178841" y="32943"/>
                  </a:lnTo>
                  <a:lnTo>
                    <a:pt x="183404" y="32927"/>
                  </a:lnTo>
                  <a:lnTo>
                    <a:pt x="189676" y="30202"/>
                  </a:lnTo>
                  <a:lnTo>
                    <a:pt x="197016" y="25783"/>
                  </a:lnTo>
                  <a:lnTo>
                    <a:pt x="204787" y="20688"/>
                  </a:lnTo>
                  <a:lnTo>
                    <a:pt x="211188" y="24955"/>
                  </a:lnTo>
                  <a:lnTo>
                    <a:pt x="217195" y="29717"/>
                  </a:lnTo>
                  <a:lnTo>
                    <a:pt x="220536" y="32943"/>
                  </a:lnTo>
                  <a:close/>
                </a:path>
                <a:path w="264160" h="260985">
                  <a:moveTo>
                    <a:pt x="18503" y="197751"/>
                  </a:moveTo>
                  <a:lnTo>
                    <a:pt x="14592" y="191198"/>
                  </a:lnTo>
                  <a:lnTo>
                    <a:pt x="11264" y="184302"/>
                  </a:lnTo>
                  <a:lnTo>
                    <a:pt x="8534" y="177152"/>
                  </a:lnTo>
                  <a:lnTo>
                    <a:pt x="15228" y="170714"/>
                  </a:lnTo>
                  <a:lnTo>
                    <a:pt x="21164" y="164528"/>
                  </a:lnTo>
                  <a:lnTo>
                    <a:pt x="25215" y="159000"/>
                  </a:lnTo>
                  <a:lnTo>
                    <a:pt x="26250" y="154533"/>
                  </a:lnTo>
                  <a:lnTo>
                    <a:pt x="23405" y="151052"/>
                  </a:lnTo>
                  <a:lnTo>
                    <a:pt x="17373" y="147894"/>
                  </a:lnTo>
                  <a:lnTo>
                    <a:pt x="9341" y="144932"/>
                  </a:lnTo>
                  <a:lnTo>
                    <a:pt x="495" y="142036"/>
                  </a:lnTo>
                  <a:lnTo>
                    <a:pt x="203" y="138214"/>
                  </a:lnTo>
                  <a:lnTo>
                    <a:pt x="0" y="134340"/>
                  </a:lnTo>
                  <a:lnTo>
                    <a:pt x="0" y="126504"/>
                  </a:lnTo>
                  <a:lnTo>
                    <a:pt x="203" y="122631"/>
                  </a:lnTo>
                  <a:lnTo>
                    <a:pt x="495" y="118821"/>
                  </a:lnTo>
                  <a:lnTo>
                    <a:pt x="9341" y="115931"/>
                  </a:lnTo>
                  <a:lnTo>
                    <a:pt x="17373" y="112982"/>
                  </a:lnTo>
                  <a:lnTo>
                    <a:pt x="23405" y="109837"/>
                  </a:lnTo>
                  <a:lnTo>
                    <a:pt x="26250" y="106362"/>
                  </a:lnTo>
                  <a:lnTo>
                    <a:pt x="25215" y="101873"/>
                  </a:lnTo>
                  <a:lnTo>
                    <a:pt x="21164" y="96332"/>
                  </a:lnTo>
                  <a:lnTo>
                    <a:pt x="15228" y="90139"/>
                  </a:lnTo>
                  <a:lnTo>
                    <a:pt x="8534" y="83692"/>
                  </a:lnTo>
                  <a:lnTo>
                    <a:pt x="11264" y="76555"/>
                  </a:lnTo>
                  <a:lnTo>
                    <a:pt x="14592" y="69659"/>
                  </a:lnTo>
                  <a:lnTo>
                    <a:pt x="18503" y="63157"/>
                  </a:lnTo>
                  <a:lnTo>
                    <a:pt x="27701" y="64383"/>
                  </a:lnTo>
                  <a:lnTo>
                    <a:pt x="36228" y="65185"/>
                  </a:lnTo>
                  <a:lnTo>
                    <a:pt x="246393" y="65185"/>
                  </a:lnTo>
                  <a:lnTo>
                    <a:pt x="249085" y="69659"/>
                  </a:lnTo>
                  <a:lnTo>
                    <a:pt x="250206" y="71983"/>
                  </a:lnTo>
                  <a:lnTo>
                    <a:pt x="131864" y="71983"/>
                  </a:lnTo>
                  <a:lnTo>
                    <a:pt x="109071" y="76574"/>
                  </a:lnTo>
                  <a:lnTo>
                    <a:pt x="90466" y="89095"/>
                  </a:lnTo>
                  <a:lnTo>
                    <a:pt x="77927" y="107671"/>
                  </a:lnTo>
                  <a:lnTo>
                    <a:pt x="73329" y="130428"/>
                  </a:lnTo>
                  <a:lnTo>
                    <a:pt x="77927" y="153191"/>
                  </a:lnTo>
                  <a:lnTo>
                    <a:pt x="90466" y="171781"/>
                  </a:lnTo>
                  <a:lnTo>
                    <a:pt x="109071" y="184316"/>
                  </a:lnTo>
                  <a:lnTo>
                    <a:pt x="131864" y="188912"/>
                  </a:lnTo>
                  <a:lnTo>
                    <a:pt x="250188" y="188912"/>
                  </a:lnTo>
                  <a:lnTo>
                    <a:pt x="249085" y="191198"/>
                  </a:lnTo>
                  <a:lnTo>
                    <a:pt x="246408" y="195683"/>
                  </a:lnTo>
                  <a:lnTo>
                    <a:pt x="36228" y="195683"/>
                  </a:lnTo>
                  <a:lnTo>
                    <a:pt x="27701" y="196496"/>
                  </a:lnTo>
                  <a:lnTo>
                    <a:pt x="18503" y="197751"/>
                  </a:lnTo>
                  <a:close/>
                </a:path>
                <a:path w="264160" h="260985">
                  <a:moveTo>
                    <a:pt x="246393" y="65185"/>
                  </a:moveTo>
                  <a:lnTo>
                    <a:pt x="227449" y="65185"/>
                  </a:lnTo>
                  <a:lnTo>
                    <a:pt x="235976" y="64383"/>
                  </a:lnTo>
                  <a:lnTo>
                    <a:pt x="245173" y="63157"/>
                  </a:lnTo>
                  <a:lnTo>
                    <a:pt x="246393" y="65185"/>
                  </a:lnTo>
                  <a:close/>
                </a:path>
                <a:path w="264160" h="260985">
                  <a:moveTo>
                    <a:pt x="250188" y="188912"/>
                  </a:moveTo>
                  <a:lnTo>
                    <a:pt x="131864" y="188912"/>
                  </a:lnTo>
                  <a:lnTo>
                    <a:pt x="154647" y="184302"/>
                  </a:lnTo>
                  <a:lnTo>
                    <a:pt x="173216" y="171781"/>
                  </a:lnTo>
                  <a:lnTo>
                    <a:pt x="185751" y="153191"/>
                  </a:lnTo>
                  <a:lnTo>
                    <a:pt x="190347" y="130428"/>
                  </a:lnTo>
                  <a:lnTo>
                    <a:pt x="185751" y="107671"/>
                  </a:lnTo>
                  <a:lnTo>
                    <a:pt x="173216" y="89095"/>
                  </a:lnTo>
                  <a:lnTo>
                    <a:pt x="154627" y="76574"/>
                  </a:lnTo>
                  <a:lnTo>
                    <a:pt x="131864" y="71983"/>
                  </a:lnTo>
                  <a:lnTo>
                    <a:pt x="250206" y="71983"/>
                  </a:lnTo>
                  <a:lnTo>
                    <a:pt x="252419" y="76574"/>
                  </a:lnTo>
                  <a:lnTo>
                    <a:pt x="255143" y="83692"/>
                  </a:lnTo>
                  <a:lnTo>
                    <a:pt x="248449" y="90139"/>
                  </a:lnTo>
                  <a:lnTo>
                    <a:pt x="242512" y="96332"/>
                  </a:lnTo>
                  <a:lnTo>
                    <a:pt x="238462" y="101873"/>
                  </a:lnTo>
                  <a:lnTo>
                    <a:pt x="237426" y="106362"/>
                  </a:lnTo>
                  <a:lnTo>
                    <a:pt x="240279" y="109837"/>
                  </a:lnTo>
                  <a:lnTo>
                    <a:pt x="246322" y="112982"/>
                  </a:lnTo>
                  <a:lnTo>
                    <a:pt x="254357" y="115931"/>
                  </a:lnTo>
                  <a:lnTo>
                    <a:pt x="263182" y="118821"/>
                  </a:lnTo>
                  <a:lnTo>
                    <a:pt x="263474" y="122631"/>
                  </a:lnTo>
                  <a:lnTo>
                    <a:pt x="263677" y="126504"/>
                  </a:lnTo>
                  <a:lnTo>
                    <a:pt x="263677" y="134340"/>
                  </a:lnTo>
                  <a:lnTo>
                    <a:pt x="263474" y="138214"/>
                  </a:lnTo>
                  <a:lnTo>
                    <a:pt x="263182" y="142036"/>
                  </a:lnTo>
                  <a:lnTo>
                    <a:pt x="254357" y="144932"/>
                  </a:lnTo>
                  <a:lnTo>
                    <a:pt x="246322" y="147894"/>
                  </a:lnTo>
                  <a:lnTo>
                    <a:pt x="240279" y="151052"/>
                  </a:lnTo>
                  <a:lnTo>
                    <a:pt x="237426" y="154533"/>
                  </a:lnTo>
                  <a:lnTo>
                    <a:pt x="238462" y="159000"/>
                  </a:lnTo>
                  <a:lnTo>
                    <a:pt x="242512" y="164528"/>
                  </a:lnTo>
                  <a:lnTo>
                    <a:pt x="248449" y="170714"/>
                  </a:lnTo>
                  <a:lnTo>
                    <a:pt x="255143" y="177152"/>
                  </a:lnTo>
                  <a:lnTo>
                    <a:pt x="252405" y="184316"/>
                  </a:lnTo>
                  <a:lnTo>
                    <a:pt x="250188" y="188912"/>
                  </a:lnTo>
                  <a:close/>
                </a:path>
                <a:path w="264160" h="260985">
                  <a:moveTo>
                    <a:pt x="58889" y="240156"/>
                  </a:moveTo>
                  <a:lnTo>
                    <a:pt x="52489" y="235889"/>
                  </a:lnTo>
                  <a:lnTo>
                    <a:pt x="46482" y="231127"/>
                  </a:lnTo>
                  <a:lnTo>
                    <a:pt x="40982" y="225869"/>
                  </a:lnTo>
                  <a:lnTo>
                    <a:pt x="44219" y="217167"/>
                  </a:lnTo>
                  <a:lnTo>
                    <a:pt x="46891" y="209037"/>
                  </a:lnTo>
                  <a:lnTo>
                    <a:pt x="48158" y="202329"/>
                  </a:lnTo>
                  <a:lnTo>
                    <a:pt x="47180" y="197891"/>
                  </a:lnTo>
                  <a:lnTo>
                    <a:pt x="43062" y="195938"/>
                  </a:lnTo>
                  <a:lnTo>
                    <a:pt x="36228" y="195683"/>
                  </a:lnTo>
                  <a:lnTo>
                    <a:pt x="227449" y="195683"/>
                  </a:lnTo>
                  <a:lnTo>
                    <a:pt x="220615" y="195938"/>
                  </a:lnTo>
                  <a:lnTo>
                    <a:pt x="216496" y="197891"/>
                  </a:lnTo>
                  <a:lnTo>
                    <a:pt x="215518" y="202329"/>
                  </a:lnTo>
                  <a:lnTo>
                    <a:pt x="216785" y="209037"/>
                  </a:lnTo>
                  <a:lnTo>
                    <a:pt x="219457" y="217167"/>
                  </a:lnTo>
                  <a:lnTo>
                    <a:pt x="222694" y="225869"/>
                  </a:lnTo>
                  <a:lnTo>
                    <a:pt x="220516" y="227952"/>
                  </a:lnTo>
                  <a:lnTo>
                    <a:pt x="84836" y="227952"/>
                  </a:lnTo>
                  <a:lnTo>
                    <a:pt x="80272" y="227966"/>
                  </a:lnTo>
                  <a:lnTo>
                    <a:pt x="74001" y="230673"/>
                  </a:lnTo>
                  <a:lnTo>
                    <a:pt x="66660" y="235071"/>
                  </a:lnTo>
                  <a:lnTo>
                    <a:pt x="58889" y="240156"/>
                  </a:lnTo>
                  <a:close/>
                </a:path>
                <a:path w="264160" h="260985">
                  <a:moveTo>
                    <a:pt x="245173" y="197751"/>
                  </a:moveTo>
                  <a:lnTo>
                    <a:pt x="235976" y="196496"/>
                  </a:lnTo>
                  <a:lnTo>
                    <a:pt x="227449" y="195683"/>
                  </a:lnTo>
                  <a:lnTo>
                    <a:pt x="246408" y="195683"/>
                  </a:lnTo>
                  <a:lnTo>
                    <a:pt x="245173" y="197751"/>
                  </a:lnTo>
                  <a:close/>
                </a:path>
                <a:path w="264160" h="260985">
                  <a:moveTo>
                    <a:pt x="113652" y="260896"/>
                  </a:moveTo>
                  <a:lnTo>
                    <a:pt x="105968" y="259854"/>
                  </a:lnTo>
                  <a:lnTo>
                    <a:pt x="98526" y="258114"/>
                  </a:lnTo>
                  <a:lnTo>
                    <a:pt x="91325" y="255790"/>
                  </a:lnTo>
                  <a:lnTo>
                    <a:pt x="90504" y="246556"/>
                  </a:lnTo>
                  <a:lnTo>
                    <a:pt x="89404" y="238075"/>
                  </a:lnTo>
                  <a:lnTo>
                    <a:pt x="87643" y="231493"/>
                  </a:lnTo>
                  <a:lnTo>
                    <a:pt x="84836" y="227952"/>
                  </a:lnTo>
                  <a:lnTo>
                    <a:pt x="178790" y="227952"/>
                  </a:lnTo>
                  <a:lnTo>
                    <a:pt x="176012" y="231493"/>
                  </a:lnTo>
                  <a:lnTo>
                    <a:pt x="174264" y="238075"/>
                  </a:lnTo>
                  <a:lnTo>
                    <a:pt x="174194" y="238620"/>
                  </a:lnTo>
                  <a:lnTo>
                    <a:pt x="131864" y="238620"/>
                  </a:lnTo>
                  <a:lnTo>
                    <a:pt x="127679" y="240607"/>
                  </a:lnTo>
                  <a:lnTo>
                    <a:pt x="123167" y="245776"/>
                  </a:lnTo>
                  <a:lnTo>
                    <a:pt x="118451" y="252936"/>
                  </a:lnTo>
                  <a:lnTo>
                    <a:pt x="113652" y="260896"/>
                  </a:lnTo>
                  <a:close/>
                </a:path>
                <a:path w="264160" h="260985">
                  <a:moveTo>
                    <a:pt x="204787" y="240156"/>
                  </a:moveTo>
                  <a:lnTo>
                    <a:pt x="197016" y="235071"/>
                  </a:lnTo>
                  <a:lnTo>
                    <a:pt x="189669" y="230673"/>
                  </a:lnTo>
                  <a:lnTo>
                    <a:pt x="183383" y="227966"/>
                  </a:lnTo>
                  <a:lnTo>
                    <a:pt x="178790" y="227952"/>
                  </a:lnTo>
                  <a:lnTo>
                    <a:pt x="220516" y="227952"/>
                  </a:lnTo>
                  <a:lnTo>
                    <a:pt x="217195" y="231127"/>
                  </a:lnTo>
                  <a:lnTo>
                    <a:pt x="211188" y="235889"/>
                  </a:lnTo>
                  <a:lnTo>
                    <a:pt x="204787" y="240156"/>
                  </a:lnTo>
                  <a:close/>
                </a:path>
                <a:path w="264160" h="260985">
                  <a:moveTo>
                    <a:pt x="150025" y="260896"/>
                  </a:moveTo>
                  <a:lnTo>
                    <a:pt x="145226" y="252936"/>
                  </a:lnTo>
                  <a:lnTo>
                    <a:pt x="140515" y="245776"/>
                  </a:lnTo>
                  <a:lnTo>
                    <a:pt x="136019" y="240607"/>
                  </a:lnTo>
                  <a:lnTo>
                    <a:pt x="131864" y="238620"/>
                  </a:lnTo>
                  <a:lnTo>
                    <a:pt x="174194" y="238620"/>
                  </a:lnTo>
                  <a:lnTo>
                    <a:pt x="173166" y="246556"/>
                  </a:lnTo>
                  <a:lnTo>
                    <a:pt x="172338" y="255790"/>
                  </a:lnTo>
                  <a:lnTo>
                    <a:pt x="165150" y="258114"/>
                  </a:lnTo>
                  <a:lnTo>
                    <a:pt x="157657" y="259854"/>
                  </a:lnTo>
                  <a:lnTo>
                    <a:pt x="150025" y="260896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975669" y="3751910"/>
              <a:ext cx="569595" cy="1701164"/>
            </a:xfrm>
            <a:custGeom>
              <a:avLst/>
              <a:gdLst/>
              <a:ahLst/>
              <a:cxnLst/>
              <a:rect l="l" t="t" r="r" b="b"/>
              <a:pathLst>
                <a:path w="569595" h="1701164">
                  <a:moveTo>
                    <a:pt x="556171" y="1423784"/>
                  </a:moveTo>
                  <a:lnTo>
                    <a:pt x="551688" y="1373962"/>
                  </a:lnTo>
                  <a:lnTo>
                    <a:pt x="538759" y="1327061"/>
                  </a:lnTo>
                  <a:lnTo>
                    <a:pt x="518198" y="1283868"/>
                  </a:lnTo>
                  <a:lnTo>
                    <a:pt x="490753" y="1245158"/>
                  </a:lnTo>
                  <a:lnTo>
                    <a:pt x="457238" y="1211745"/>
                  </a:lnTo>
                  <a:lnTo>
                    <a:pt x="418439" y="1184389"/>
                  </a:lnTo>
                  <a:lnTo>
                    <a:pt x="375119" y="1163878"/>
                  </a:lnTo>
                  <a:lnTo>
                    <a:pt x="328079" y="1150988"/>
                  </a:lnTo>
                  <a:lnTo>
                    <a:pt x="278117" y="1146517"/>
                  </a:lnTo>
                  <a:lnTo>
                    <a:pt x="228104" y="1150988"/>
                  </a:lnTo>
                  <a:lnTo>
                    <a:pt x="181051" y="1163878"/>
                  </a:lnTo>
                  <a:lnTo>
                    <a:pt x="137718" y="1184389"/>
                  </a:lnTo>
                  <a:lnTo>
                    <a:pt x="98907" y="1211745"/>
                  </a:lnTo>
                  <a:lnTo>
                    <a:pt x="65392" y="1245158"/>
                  </a:lnTo>
                  <a:lnTo>
                    <a:pt x="37960" y="1283868"/>
                  </a:lnTo>
                  <a:lnTo>
                    <a:pt x="17386" y="1327061"/>
                  </a:lnTo>
                  <a:lnTo>
                    <a:pt x="4470" y="1373962"/>
                  </a:lnTo>
                  <a:lnTo>
                    <a:pt x="0" y="1423784"/>
                  </a:lnTo>
                  <a:lnTo>
                    <a:pt x="3632" y="1468805"/>
                  </a:lnTo>
                  <a:lnTo>
                    <a:pt x="14173" y="1511490"/>
                  </a:lnTo>
                  <a:lnTo>
                    <a:pt x="31026" y="1551292"/>
                  </a:lnTo>
                  <a:lnTo>
                    <a:pt x="53644" y="1587627"/>
                  </a:lnTo>
                  <a:lnTo>
                    <a:pt x="81432" y="1619935"/>
                  </a:lnTo>
                  <a:lnTo>
                    <a:pt x="113842" y="1647634"/>
                  </a:lnTo>
                  <a:lnTo>
                    <a:pt x="150279" y="1670177"/>
                  </a:lnTo>
                  <a:lnTo>
                    <a:pt x="190182" y="1686979"/>
                  </a:lnTo>
                  <a:lnTo>
                    <a:pt x="232994" y="1697482"/>
                  </a:lnTo>
                  <a:lnTo>
                    <a:pt x="278117" y="1701101"/>
                  </a:lnTo>
                  <a:lnTo>
                    <a:pt x="328091" y="1696643"/>
                  </a:lnTo>
                  <a:lnTo>
                    <a:pt x="375145" y="1683778"/>
                  </a:lnTo>
                  <a:lnTo>
                    <a:pt x="418452" y="1663280"/>
                  </a:lnTo>
                  <a:lnTo>
                    <a:pt x="457263" y="1635925"/>
                  </a:lnTo>
                  <a:lnTo>
                    <a:pt x="490778" y="1602511"/>
                  </a:lnTo>
                  <a:lnTo>
                    <a:pt x="518210" y="1563814"/>
                  </a:lnTo>
                  <a:lnTo>
                    <a:pt x="538772" y="1520609"/>
                  </a:lnTo>
                  <a:lnTo>
                    <a:pt x="551688" y="1473669"/>
                  </a:lnTo>
                  <a:lnTo>
                    <a:pt x="556171" y="1423784"/>
                  </a:lnTo>
                  <a:close/>
                </a:path>
                <a:path w="569595" h="1701164">
                  <a:moveTo>
                    <a:pt x="568477" y="278155"/>
                  </a:moveTo>
                  <a:lnTo>
                    <a:pt x="564832" y="233108"/>
                  </a:lnTo>
                  <a:lnTo>
                    <a:pt x="554304" y="190347"/>
                  </a:lnTo>
                  <a:lnTo>
                    <a:pt x="537451" y="150456"/>
                  </a:lnTo>
                  <a:lnTo>
                    <a:pt x="514858" y="114007"/>
                  </a:lnTo>
                  <a:lnTo>
                    <a:pt x="487108" y="81584"/>
                  </a:lnTo>
                  <a:lnTo>
                    <a:pt x="454748" y="53759"/>
                  </a:lnTo>
                  <a:lnTo>
                    <a:pt x="418388" y="31102"/>
                  </a:lnTo>
                  <a:lnTo>
                    <a:pt x="378587" y="14211"/>
                  </a:lnTo>
                  <a:lnTo>
                    <a:pt x="335915" y="3657"/>
                  </a:lnTo>
                  <a:lnTo>
                    <a:pt x="290957" y="0"/>
                  </a:lnTo>
                  <a:lnTo>
                    <a:pt x="244284" y="3924"/>
                  </a:lnTo>
                  <a:lnTo>
                    <a:pt x="199656" y="15367"/>
                  </a:lnTo>
                  <a:lnTo>
                    <a:pt x="157861" y="33934"/>
                  </a:lnTo>
                  <a:lnTo>
                    <a:pt x="119697" y="59169"/>
                  </a:lnTo>
                  <a:lnTo>
                    <a:pt x="85940" y="90652"/>
                  </a:lnTo>
                  <a:lnTo>
                    <a:pt x="57404" y="127939"/>
                  </a:lnTo>
                  <a:lnTo>
                    <a:pt x="56603" y="129997"/>
                  </a:lnTo>
                  <a:lnTo>
                    <a:pt x="10020" y="112712"/>
                  </a:lnTo>
                  <a:lnTo>
                    <a:pt x="39738" y="286893"/>
                  </a:lnTo>
                  <a:lnTo>
                    <a:pt x="175374" y="174028"/>
                  </a:lnTo>
                  <a:lnTo>
                    <a:pt x="123672" y="154863"/>
                  </a:lnTo>
                  <a:lnTo>
                    <a:pt x="148856" y="124625"/>
                  </a:lnTo>
                  <a:lnTo>
                    <a:pt x="190741" y="94322"/>
                  </a:lnTo>
                  <a:lnTo>
                    <a:pt x="238772" y="75336"/>
                  </a:lnTo>
                  <a:lnTo>
                    <a:pt x="290957" y="68757"/>
                  </a:lnTo>
                  <a:lnTo>
                    <a:pt x="338797" y="74307"/>
                  </a:lnTo>
                  <a:lnTo>
                    <a:pt x="382752" y="90081"/>
                  </a:lnTo>
                  <a:lnTo>
                    <a:pt x="421538" y="114833"/>
                  </a:lnTo>
                  <a:lnTo>
                    <a:pt x="453910" y="147281"/>
                  </a:lnTo>
                  <a:lnTo>
                    <a:pt x="478599" y="186169"/>
                  </a:lnTo>
                  <a:lnTo>
                    <a:pt x="494334" y="230212"/>
                  </a:lnTo>
                  <a:lnTo>
                    <a:pt x="499872" y="278155"/>
                  </a:lnTo>
                  <a:lnTo>
                    <a:pt x="502564" y="291553"/>
                  </a:lnTo>
                  <a:lnTo>
                    <a:pt x="509917" y="302475"/>
                  </a:lnTo>
                  <a:lnTo>
                    <a:pt x="520827" y="309841"/>
                  </a:lnTo>
                  <a:lnTo>
                    <a:pt x="534200" y="312534"/>
                  </a:lnTo>
                  <a:lnTo>
                    <a:pt x="547547" y="309841"/>
                  </a:lnTo>
                  <a:lnTo>
                    <a:pt x="558444" y="302475"/>
                  </a:lnTo>
                  <a:lnTo>
                    <a:pt x="565785" y="291553"/>
                  </a:lnTo>
                  <a:lnTo>
                    <a:pt x="568477" y="278155"/>
                  </a:lnTo>
                  <a:close/>
                </a:path>
                <a:path w="569595" h="1701164">
                  <a:moveTo>
                    <a:pt x="569214" y="511860"/>
                  </a:moveTo>
                  <a:lnTo>
                    <a:pt x="538213" y="330149"/>
                  </a:lnTo>
                  <a:lnTo>
                    <a:pt x="396722" y="447916"/>
                  </a:lnTo>
                  <a:lnTo>
                    <a:pt x="451954" y="468401"/>
                  </a:lnTo>
                  <a:lnTo>
                    <a:pt x="428396" y="496671"/>
                  </a:lnTo>
                  <a:lnTo>
                    <a:pt x="386499" y="526986"/>
                  </a:lnTo>
                  <a:lnTo>
                    <a:pt x="338442" y="545985"/>
                  </a:lnTo>
                  <a:lnTo>
                    <a:pt x="286245" y="552551"/>
                  </a:lnTo>
                  <a:lnTo>
                    <a:pt x="238391" y="547014"/>
                  </a:lnTo>
                  <a:lnTo>
                    <a:pt x="194449" y="531241"/>
                  </a:lnTo>
                  <a:lnTo>
                    <a:pt x="155663" y="506488"/>
                  </a:lnTo>
                  <a:lnTo>
                    <a:pt x="123291" y="474027"/>
                  </a:lnTo>
                  <a:lnTo>
                    <a:pt x="98602" y="435127"/>
                  </a:lnTo>
                  <a:lnTo>
                    <a:pt x="82867" y="391071"/>
                  </a:lnTo>
                  <a:lnTo>
                    <a:pt x="77343" y="343090"/>
                  </a:lnTo>
                  <a:lnTo>
                    <a:pt x="74650" y="329730"/>
                  </a:lnTo>
                  <a:lnTo>
                    <a:pt x="67310" y="318795"/>
                  </a:lnTo>
                  <a:lnTo>
                    <a:pt x="56413" y="311429"/>
                  </a:lnTo>
                  <a:lnTo>
                    <a:pt x="43065" y="308711"/>
                  </a:lnTo>
                  <a:lnTo>
                    <a:pt x="29730" y="311429"/>
                  </a:lnTo>
                  <a:lnTo>
                    <a:pt x="18834" y="318795"/>
                  </a:lnTo>
                  <a:lnTo>
                    <a:pt x="11480" y="329730"/>
                  </a:lnTo>
                  <a:lnTo>
                    <a:pt x="8788" y="343090"/>
                  </a:lnTo>
                  <a:lnTo>
                    <a:pt x="12420" y="388162"/>
                  </a:lnTo>
                  <a:lnTo>
                    <a:pt x="22948" y="430936"/>
                  </a:lnTo>
                  <a:lnTo>
                    <a:pt x="39801" y="470827"/>
                  </a:lnTo>
                  <a:lnTo>
                    <a:pt x="62382" y="507276"/>
                  </a:lnTo>
                  <a:lnTo>
                    <a:pt x="90131" y="539711"/>
                  </a:lnTo>
                  <a:lnTo>
                    <a:pt x="122478" y="567524"/>
                  </a:lnTo>
                  <a:lnTo>
                    <a:pt x="158838" y="590169"/>
                  </a:lnTo>
                  <a:lnTo>
                    <a:pt x="198628" y="607060"/>
                  </a:lnTo>
                  <a:lnTo>
                    <a:pt x="241287" y="617613"/>
                  </a:lnTo>
                  <a:lnTo>
                    <a:pt x="286245" y="621258"/>
                  </a:lnTo>
                  <a:lnTo>
                    <a:pt x="332930" y="617347"/>
                  </a:lnTo>
                  <a:lnTo>
                    <a:pt x="377571" y="605891"/>
                  </a:lnTo>
                  <a:lnTo>
                    <a:pt x="419366" y="587336"/>
                  </a:lnTo>
                  <a:lnTo>
                    <a:pt x="457530" y="562102"/>
                  </a:lnTo>
                  <a:lnTo>
                    <a:pt x="491299" y="530618"/>
                  </a:lnTo>
                  <a:lnTo>
                    <a:pt x="519709" y="493522"/>
                  </a:lnTo>
                  <a:lnTo>
                    <a:pt x="569214" y="511860"/>
                  </a:lnTo>
                  <a:close/>
                </a:path>
              </a:pathLst>
            </a:custGeom>
            <a:solidFill>
              <a:srgbClr val="974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207393" y="5076672"/>
              <a:ext cx="172085" cy="198120"/>
            </a:xfrm>
            <a:custGeom>
              <a:avLst/>
              <a:gdLst/>
              <a:ahLst/>
              <a:cxnLst/>
              <a:rect l="l" t="t" r="r" b="b"/>
              <a:pathLst>
                <a:path w="172085" h="198120">
                  <a:moveTo>
                    <a:pt x="0" y="198094"/>
                  </a:moveTo>
                  <a:lnTo>
                    <a:pt x="0" y="0"/>
                  </a:lnTo>
                  <a:lnTo>
                    <a:pt x="172046" y="99021"/>
                  </a:lnTo>
                  <a:lnTo>
                    <a:pt x="0" y="198094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>
            <a:spLocks noGrp="1"/>
          </p:cNvSpPr>
          <p:nvPr>
            <p:ph type="title"/>
          </p:nvPr>
        </p:nvSpPr>
        <p:spPr>
          <a:xfrm>
            <a:off x="159628" y="1451251"/>
            <a:ext cx="3718958" cy="870754"/>
          </a:xfrm>
          <a:prstGeom prst="rect">
            <a:avLst/>
          </a:prstGeom>
        </p:spPr>
        <p:txBody>
          <a:bodyPr vert="horz" wrap="square" lIns="0" tIns="11433" rIns="0" bIns="0" rtlCol="0">
            <a:spAutoFit/>
          </a:bodyPr>
          <a:lstStyle/>
          <a:p>
            <a:pPr marL="487634">
              <a:lnSpc>
                <a:spcPts val="3084"/>
              </a:lnSpc>
              <a:spcBef>
                <a:spcPts val="90"/>
              </a:spcBef>
            </a:pPr>
            <a:r>
              <a:rPr sz="2900" b="0" spc="-43" dirty="0">
                <a:solidFill>
                  <a:srgbClr val="F5EDE7"/>
                </a:solidFill>
                <a:latin typeface="Palatino Linotype"/>
                <a:cs typeface="Palatino Linotype"/>
              </a:rPr>
              <a:t>Опросник</a:t>
            </a:r>
            <a:endParaRPr sz="2900">
              <a:latin typeface="Palatino Linotype"/>
              <a:cs typeface="Palatino Linotype"/>
            </a:endParaRPr>
          </a:p>
          <a:p>
            <a:pPr marL="9942">
              <a:lnSpc>
                <a:spcPts val="3554"/>
              </a:lnSpc>
            </a:pPr>
            <a:r>
              <a:rPr sz="3200" b="0" spc="-4" dirty="0">
                <a:solidFill>
                  <a:srgbClr val="F5EDE7"/>
                </a:solidFill>
                <a:latin typeface="Century Gothic"/>
                <a:cs typeface="Century Gothic"/>
              </a:rPr>
              <a:t>"</a:t>
            </a:r>
            <a:r>
              <a:rPr sz="3200" b="0" spc="-196" dirty="0">
                <a:solidFill>
                  <a:srgbClr val="F5EDE7"/>
                </a:solidFill>
                <a:latin typeface="Century Gothic"/>
                <a:cs typeface="Century Gothic"/>
              </a:rPr>
              <a:t> </a:t>
            </a:r>
            <a:r>
              <a:rPr sz="3200" b="0" spc="-94" dirty="0">
                <a:solidFill>
                  <a:srgbClr val="F5EDE7"/>
                </a:solidFill>
                <a:latin typeface="Palatino Linotype"/>
                <a:cs typeface="Palatino Linotype"/>
              </a:rPr>
              <a:t>Т</a:t>
            </a:r>
            <a:r>
              <a:rPr sz="3200" b="0" spc="27" dirty="0">
                <a:solidFill>
                  <a:srgbClr val="F5EDE7"/>
                </a:solidFill>
                <a:latin typeface="Palatino Linotype"/>
                <a:cs typeface="Palatino Linotype"/>
              </a:rPr>
              <a:t>е</a:t>
            </a:r>
            <a:r>
              <a:rPr sz="3200" b="0" spc="-110" dirty="0">
                <a:solidFill>
                  <a:srgbClr val="F5EDE7"/>
                </a:solidFill>
                <a:latin typeface="Palatino Linotype"/>
                <a:cs typeface="Palatino Linotype"/>
              </a:rPr>
              <a:t>м</a:t>
            </a:r>
            <a:r>
              <a:rPr sz="3200" b="0" spc="102" dirty="0">
                <a:solidFill>
                  <a:srgbClr val="F5EDE7"/>
                </a:solidFill>
                <a:latin typeface="Palatino Linotype"/>
                <a:cs typeface="Palatino Linotype"/>
              </a:rPr>
              <a:t>н</a:t>
            </a:r>
            <a:r>
              <a:rPr sz="3200" b="0" spc="-16" dirty="0">
                <a:solidFill>
                  <a:srgbClr val="F5EDE7"/>
                </a:solidFill>
                <a:latin typeface="Palatino Linotype"/>
                <a:cs typeface="Palatino Linotype"/>
              </a:rPr>
              <a:t>а</a:t>
            </a:r>
            <a:r>
              <a:rPr sz="3200" b="0" spc="-149" dirty="0">
                <a:solidFill>
                  <a:srgbClr val="F5EDE7"/>
                </a:solidFill>
                <a:latin typeface="Palatino Linotype"/>
                <a:cs typeface="Palatino Linotype"/>
              </a:rPr>
              <a:t>я</a:t>
            </a:r>
            <a:r>
              <a:rPr sz="3200" b="0" spc="-207" dirty="0">
                <a:solidFill>
                  <a:srgbClr val="F5EDE7"/>
                </a:solidFill>
                <a:latin typeface="Palatino Linotype"/>
                <a:cs typeface="Palatino Linotype"/>
              </a:rPr>
              <a:t> </a:t>
            </a:r>
            <a:r>
              <a:rPr sz="3200" b="0" spc="-67" dirty="0">
                <a:solidFill>
                  <a:srgbClr val="F5EDE7"/>
                </a:solidFill>
                <a:latin typeface="Palatino Linotype"/>
                <a:cs typeface="Palatino Linotype"/>
              </a:rPr>
              <a:t>д</a:t>
            </a:r>
            <a:r>
              <a:rPr sz="3200" b="0" spc="-133" dirty="0">
                <a:solidFill>
                  <a:srgbClr val="F5EDE7"/>
                </a:solidFill>
                <a:latin typeface="Palatino Linotype"/>
                <a:cs typeface="Palatino Linotype"/>
              </a:rPr>
              <a:t>ю</a:t>
            </a:r>
            <a:r>
              <a:rPr sz="3200" b="0" spc="-102" dirty="0">
                <a:solidFill>
                  <a:srgbClr val="F5EDE7"/>
                </a:solidFill>
                <a:latin typeface="Palatino Linotype"/>
                <a:cs typeface="Palatino Linotype"/>
              </a:rPr>
              <a:t>ж</a:t>
            </a:r>
            <a:r>
              <a:rPr sz="3200" b="0" spc="-47" dirty="0">
                <a:solidFill>
                  <a:srgbClr val="F5EDE7"/>
                </a:solidFill>
                <a:latin typeface="Palatino Linotype"/>
                <a:cs typeface="Palatino Linotype"/>
              </a:rPr>
              <a:t>и</a:t>
            </a:r>
            <a:r>
              <a:rPr sz="3200" b="0" spc="102" dirty="0">
                <a:solidFill>
                  <a:srgbClr val="F5EDE7"/>
                </a:solidFill>
                <a:latin typeface="Palatino Linotype"/>
                <a:cs typeface="Palatino Linotype"/>
              </a:rPr>
              <a:t>н</a:t>
            </a:r>
            <a:r>
              <a:rPr sz="3200" b="0" spc="-110" dirty="0">
                <a:solidFill>
                  <a:srgbClr val="F5EDE7"/>
                </a:solidFill>
                <a:latin typeface="Palatino Linotype"/>
                <a:cs typeface="Palatino Linotype"/>
              </a:rPr>
              <a:t>а</a:t>
            </a:r>
            <a:r>
              <a:rPr sz="3200" b="0" spc="-4" dirty="0">
                <a:solidFill>
                  <a:srgbClr val="F5EDE7"/>
                </a:solidFill>
                <a:latin typeface="Century Gothic"/>
                <a:cs typeface="Century Gothic"/>
              </a:rPr>
              <a:t>"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707289" y="524620"/>
            <a:ext cx="28779" cy="857106"/>
          </a:xfrm>
          <a:custGeom>
            <a:avLst/>
            <a:gdLst/>
            <a:ahLst/>
            <a:cxnLst/>
            <a:rect l="l" t="t" r="r" b="b"/>
            <a:pathLst>
              <a:path w="33655" h="1259205">
                <a:moveTo>
                  <a:pt x="33388" y="1258684"/>
                </a:moveTo>
                <a:lnTo>
                  <a:pt x="0" y="1258684"/>
                </a:lnTo>
                <a:lnTo>
                  <a:pt x="0" y="0"/>
                </a:lnTo>
                <a:lnTo>
                  <a:pt x="33388" y="0"/>
                </a:lnTo>
                <a:lnTo>
                  <a:pt x="33388" y="1258684"/>
                </a:lnTo>
                <a:close/>
              </a:path>
            </a:pathLst>
          </a:custGeom>
          <a:solidFill>
            <a:srgbClr val="F5ED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88198" y="3527041"/>
            <a:ext cx="28779" cy="1092237"/>
          </a:xfrm>
          <a:custGeom>
            <a:avLst/>
            <a:gdLst/>
            <a:ahLst/>
            <a:cxnLst/>
            <a:rect l="l" t="t" r="r" b="b"/>
            <a:pathLst>
              <a:path w="33655" h="1604645">
                <a:moveTo>
                  <a:pt x="33439" y="1604073"/>
                </a:moveTo>
                <a:lnTo>
                  <a:pt x="0" y="1604073"/>
                </a:lnTo>
                <a:lnTo>
                  <a:pt x="0" y="0"/>
                </a:lnTo>
                <a:lnTo>
                  <a:pt x="33439" y="0"/>
                </a:lnTo>
                <a:lnTo>
                  <a:pt x="33439" y="1604073"/>
                </a:lnTo>
                <a:close/>
              </a:path>
            </a:pathLst>
          </a:custGeom>
          <a:solidFill>
            <a:srgbClr val="F5ED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51056" y="2267252"/>
            <a:ext cx="3979595" cy="1108053"/>
          </a:xfrm>
          <a:prstGeom prst="rect">
            <a:avLst/>
          </a:prstGeom>
        </p:spPr>
        <p:txBody>
          <a:bodyPr vert="horz" wrap="square" lIns="0" tIns="8947" rIns="0" bIns="0" rtlCol="0">
            <a:spAutoFit/>
          </a:bodyPr>
          <a:lstStyle/>
          <a:p>
            <a:pPr marL="9942" marR="17895" algn="ctr">
              <a:lnSpc>
                <a:spcPct val="117400"/>
              </a:lnSpc>
              <a:spcBef>
                <a:spcPts val="70"/>
              </a:spcBef>
            </a:pPr>
            <a:r>
              <a:rPr sz="1200" spc="31" dirty="0">
                <a:solidFill>
                  <a:srgbClr val="F5EDE7"/>
                </a:solidFill>
                <a:latin typeface="Book Antiqua"/>
                <a:cs typeface="Book Antiqua"/>
              </a:rPr>
              <a:t>Опросник</a:t>
            </a:r>
            <a:r>
              <a:rPr sz="1200" spc="16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43" dirty="0">
                <a:solidFill>
                  <a:srgbClr val="F5EDE7"/>
                </a:solidFill>
                <a:latin typeface="Book Antiqua"/>
                <a:cs typeface="Book Antiqua"/>
              </a:rPr>
              <a:t>покажет</a:t>
            </a:r>
            <a:r>
              <a:rPr sz="1200" spc="20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8" dirty="0">
                <a:solidFill>
                  <a:srgbClr val="F5EDE7"/>
                </a:solidFill>
                <a:latin typeface="Book Antiqua"/>
                <a:cs typeface="Book Antiqua"/>
              </a:rPr>
              <a:t>Ваш</a:t>
            </a:r>
            <a:r>
              <a:rPr sz="1200" spc="20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31" dirty="0">
                <a:solidFill>
                  <a:srgbClr val="F5EDE7"/>
                </a:solidFill>
                <a:latin typeface="Book Antiqua"/>
                <a:cs typeface="Book Antiqua"/>
              </a:rPr>
              <a:t>уровень</a:t>
            </a:r>
            <a:r>
              <a:rPr sz="1200" spc="20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39" dirty="0">
                <a:solidFill>
                  <a:srgbClr val="F5EDE7"/>
                </a:solidFill>
                <a:latin typeface="Book Antiqua"/>
                <a:cs typeface="Book Antiqua"/>
              </a:rPr>
              <a:t>по</a:t>
            </a:r>
            <a:r>
              <a:rPr sz="1200" spc="20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27" dirty="0">
                <a:solidFill>
                  <a:srgbClr val="F5EDE7"/>
                </a:solidFill>
                <a:latin typeface="Book Antiqua"/>
                <a:cs typeface="Book Antiqua"/>
              </a:rPr>
              <a:t>критериям: </a:t>
            </a:r>
            <a:r>
              <a:rPr sz="1200" spc="-290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43" dirty="0">
                <a:solidFill>
                  <a:srgbClr val="F5EDE7"/>
                </a:solidFill>
                <a:latin typeface="Book Antiqua"/>
                <a:cs typeface="Book Antiqua"/>
              </a:rPr>
              <a:t>макиавеллизм,</a:t>
            </a:r>
            <a:r>
              <a:rPr sz="1200" spc="16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43" dirty="0">
                <a:solidFill>
                  <a:srgbClr val="F5EDE7"/>
                </a:solidFill>
                <a:latin typeface="Book Antiqua"/>
                <a:cs typeface="Book Antiqua"/>
              </a:rPr>
              <a:t>нарциссизм,</a:t>
            </a:r>
            <a:r>
              <a:rPr sz="1200" spc="20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31" dirty="0">
                <a:solidFill>
                  <a:srgbClr val="F5EDE7"/>
                </a:solidFill>
                <a:latin typeface="Book Antiqua"/>
                <a:cs typeface="Book Antiqua"/>
              </a:rPr>
              <a:t>психопатия.</a:t>
            </a:r>
            <a:endParaRPr sz="1200">
              <a:latin typeface="Book Antiqua"/>
              <a:cs typeface="Book Antiqua"/>
            </a:endParaRPr>
          </a:p>
          <a:p>
            <a:pPr marR="23363" algn="ctr">
              <a:spcBef>
                <a:spcPts val="254"/>
              </a:spcBef>
            </a:pPr>
            <a:r>
              <a:rPr sz="1200" spc="-23" dirty="0">
                <a:solidFill>
                  <a:srgbClr val="F5EDE7"/>
                </a:solidFill>
                <a:latin typeface="Book Antiqua"/>
                <a:cs typeface="Book Antiqua"/>
              </a:rPr>
              <a:t>П.</a:t>
            </a:r>
            <a:r>
              <a:rPr sz="1200" spc="4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35" dirty="0">
                <a:solidFill>
                  <a:srgbClr val="F5EDE7"/>
                </a:solidFill>
                <a:latin typeface="Book Antiqua"/>
                <a:cs typeface="Book Antiqua"/>
              </a:rPr>
              <a:t>Джонасон,</a:t>
            </a:r>
            <a:r>
              <a:rPr sz="1200" spc="4" dirty="0">
                <a:solidFill>
                  <a:srgbClr val="F5EDE7"/>
                </a:solidFill>
                <a:latin typeface="Book Antiqua"/>
                <a:cs typeface="Book Antiqua"/>
              </a:rPr>
              <a:t> </a:t>
            </a:r>
            <a:r>
              <a:rPr sz="1200" spc="8" dirty="0">
                <a:solidFill>
                  <a:srgbClr val="F5EDE7"/>
                </a:solidFill>
                <a:latin typeface="Book Antiqua"/>
                <a:cs typeface="Book Antiqua"/>
              </a:rPr>
              <a:t>Г. </a:t>
            </a:r>
            <a:r>
              <a:rPr sz="1200" spc="51" dirty="0">
                <a:solidFill>
                  <a:srgbClr val="F5EDE7"/>
                </a:solidFill>
                <a:latin typeface="Book Antiqua"/>
                <a:cs typeface="Book Antiqua"/>
              </a:rPr>
              <a:t>Вебстер</a:t>
            </a:r>
            <a:endParaRPr sz="1200">
              <a:latin typeface="Book Antiqua"/>
              <a:cs typeface="Book Antiqua"/>
            </a:endParaRPr>
          </a:p>
          <a:p>
            <a:pPr>
              <a:spcBef>
                <a:spcPts val="39"/>
              </a:spcBef>
            </a:pPr>
            <a:endParaRPr>
              <a:latin typeface="Book Antiqua"/>
              <a:cs typeface="Book Antiqua"/>
            </a:endParaRPr>
          </a:p>
          <a:p>
            <a:pPr marL="54679"/>
            <a:r>
              <a:rPr b="1" spc="106" dirty="0">
                <a:solidFill>
                  <a:srgbClr val="FFFFFF"/>
                </a:solidFill>
                <a:latin typeface="Book Antiqua"/>
                <a:cs typeface="Book Antiqua"/>
              </a:rPr>
              <a:t>https://psytests.org/darktriad/dd.html</a:t>
            </a:r>
            <a:endParaRPr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8447" y="534817"/>
            <a:ext cx="1832601" cy="270644"/>
          </a:xfrm>
          <a:prstGeom prst="rect">
            <a:avLst/>
          </a:prstGeom>
        </p:spPr>
        <p:txBody>
          <a:bodyPr vert="horz" wrap="square" lIns="0" tIns="8947" rIns="0" bIns="0" rtlCol="0">
            <a:spAutoFit/>
          </a:bodyPr>
          <a:lstStyle/>
          <a:p>
            <a:pPr marL="9942">
              <a:spcBef>
                <a:spcPts val="70"/>
              </a:spcBef>
            </a:pPr>
            <a:r>
              <a:rPr sz="1700" b="0" spc="47" dirty="0"/>
              <a:t>Подсчет</a:t>
            </a:r>
            <a:r>
              <a:rPr sz="1700" b="0" spc="-27" dirty="0"/>
              <a:t> </a:t>
            </a:r>
            <a:r>
              <a:rPr sz="1700" b="0" spc="43" dirty="0"/>
              <a:t>баллов</a:t>
            </a:r>
            <a:endParaRPr sz="1700"/>
          </a:p>
        </p:txBody>
      </p:sp>
      <p:sp>
        <p:nvSpPr>
          <p:cNvPr id="3" name="object 3"/>
          <p:cNvSpPr txBox="1"/>
          <p:nvPr/>
        </p:nvSpPr>
        <p:spPr>
          <a:xfrm>
            <a:off x="4761365" y="493673"/>
            <a:ext cx="3544657" cy="398874"/>
          </a:xfrm>
          <a:prstGeom prst="rect">
            <a:avLst/>
          </a:prstGeom>
        </p:spPr>
        <p:txBody>
          <a:bodyPr vert="horz" wrap="square" lIns="0" tIns="9444" rIns="0" bIns="0" rtlCol="0">
            <a:spAutoFit/>
          </a:bodyPr>
          <a:lstStyle/>
          <a:p>
            <a:pPr marL="952401" marR="23860" indent="-913132">
              <a:lnSpc>
                <a:spcPct val="114900"/>
              </a:lnSpc>
              <a:spcBef>
                <a:spcPts val="74"/>
              </a:spcBef>
              <a:tabLst>
                <a:tab pos="1774568" algn="l"/>
                <a:tab pos="2568898" algn="l"/>
              </a:tabLst>
            </a:pPr>
            <a:r>
              <a:rPr sz="1600" b="1" spc="59" baseline="-27777" dirty="0">
                <a:latin typeface="Arial"/>
                <a:cs typeface="Arial"/>
              </a:rPr>
              <a:t>Не </a:t>
            </a:r>
            <a:r>
              <a:rPr sz="1600" b="1" spc="29" baseline="-27777" dirty="0">
                <a:latin typeface="Arial"/>
                <a:cs typeface="Arial"/>
              </a:rPr>
              <a:t>согласен</a:t>
            </a:r>
            <a:r>
              <a:rPr sz="1600" b="1" spc="29" baseline="1984" dirty="0">
                <a:latin typeface="Arial"/>
                <a:cs typeface="Arial"/>
              </a:rPr>
              <a:t>Скорее </a:t>
            </a:r>
            <a:r>
              <a:rPr sz="1600" b="1" spc="64" baseline="1984" dirty="0">
                <a:latin typeface="Arial"/>
                <a:cs typeface="Arial"/>
              </a:rPr>
              <a:t>неНаполовину</a:t>
            </a:r>
            <a:r>
              <a:rPr sz="1600" b="1" spc="70" baseline="1984" dirty="0">
                <a:latin typeface="Arial"/>
                <a:cs typeface="Arial"/>
              </a:rPr>
              <a:t> </a:t>
            </a:r>
            <a:r>
              <a:rPr sz="1100" b="1" spc="20" dirty="0">
                <a:latin typeface="Arial"/>
                <a:cs typeface="Arial"/>
              </a:rPr>
              <a:t>Скорее </a:t>
            </a:r>
            <a:r>
              <a:rPr sz="1100" b="1" spc="23" dirty="0">
                <a:latin typeface="Arial"/>
                <a:cs typeface="Arial"/>
              </a:rPr>
              <a:t> </a:t>
            </a:r>
            <a:r>
              <a:rPr sz="1600" b="1" spc="23" baseline="1984" dirty="0">
                <a:latin typeface="Arial"/>
                <a:cs typeface="Arial"/>
              </a:rPr>
              <a:t>согласе</a:t>
            </a:r>
            <a:r>
              <a:rPr sz="1600" b="1" spc="29" baseline="1984" dirty="0">
                <a:latin typeface="Arial"/>
                <a:cs typeface="Arial"/>
              </a:rPr>
              <a:t>н</a:t>
            </a:r>
            <a:r>
              <a:rPr sz="1600" b="1" baseline="1984" dirty="0">
                <a:latin typeface="Arial"/>
                <a:cs typeface="Arial"/>
              </a:rPr>
              <a:t>	</a:t>
            </a:r>
            <a:r>
              <a:rPr sz="1600" b="1" spc="23" baseline="1984" dirty="0">
                <a:latin typeface="Arial"/>
                <a:cs typeface="Arial"/>
              </a:rPr>
              <a:t>согласе</a:t>
            </a:r>
            <a:r>
              <a:rPr sz="1600" b="1" spc="29" baseline="1984" dirty="0">
                <a:latin typeface="Arial"/>
                <a:cs typeface="Arial"/>
              </a:rPr>
              <a:t>н</a:t>
            </a:r>
            <a:r>
              <a:rPr sz="1600" b="1" baseline="1984" dirty="0">
                <a:latin typeface="Arial"/>
                <a:cs typeface="Arial"/>
              </a:rPr>
              <a:t>	</a:t>
            </a:r>
            <a:r>
              <a:rPr sz="1100" b="1" spc="16" dirty="0">
                <a:latin typeface="Arial"/>
                <a:cs typeface="Arial"/>
              </a:rPr>
              <a:t>согласен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20732" y="585725"/>
            <a:ext cx="745529" cy="179316"/>
          </a:xfrm>
          <a:prstGeom prst="rect">
            <a:avLst/>
          </a:prstGeom>
        </p:spPr>
        <p:txBody>
          <a:bodyPr vert="horz" wrap="square" lIns="0" tIns="9942" rIns="0" bIns="0" rtlCol="0">
            <a:spAutoFit/>
          </a:bodyPr>
          <a:lstStyle/>
          <a:p>
            <a:pPr marL="9942">
              <a:spcBef>
                <a:spcPts val="78"/>
              </a:spcBef>
            </a:pPr>
            <a:r>
              <a:rPr sz="1100" b="1" spc="8" dirty="0">
                <a:latin typeface="Arial"/>
                <a:cs typeface="Arial"/>
              </a:rPr>
              <a:t>Согласен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-2394" y="828423"/>
          <a:ext cx="9142912" cy="43117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4356"/>
                <a:gridCol w="899195"/>
                <a:gridCol w="801457"/>
                <a:gridCol w="887250"/>
                <a:gridCol w="917658"/>
                <a:gridCol w="782996"/>
              </a:tblGrid>
              <a:tr h="391070">
                <a:tc>
                  <a:txBody>
                    <a:bodyPr/>
                    <a:lstStyle/>
                    <a:p>
                      <a:pPr>
                        <a:lnSpc>
                          <a:spcPts val="1960"/>
                        </a:lnSpc>
                      </a:pP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1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склонен</a:t>
                      </a: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(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а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)</a:t>
                      </a:r>
                      <a:r>
                        <a:rPr sz="1100" spc="-35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манипулироват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ь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другим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и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для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-5" dirty="0">
                          <a:latin typeface="Courier New"/>
                          <a:cs typeface="Courier New"/>
                        </a:rPr>
                        <a:t>достижени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свои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х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целей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12725" algn="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103302" marB="0">
                    <a:lnR w="6350">
                      <a:solidFill>
                        <a:srgbClr val="323232"/>
                      </a:solidFill>
                      <a:prstDash val="solid"/>
                    </a:lnR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42875" algn="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103302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103302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103302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103302" marB="0">
                    <a:lnL w="6350">
                      <a:solidFill>
                        <a:srgbClr val="323232"/>
                      </a:solidFill>
                      <a:prstDash val="solid"/>
                    </a:lnL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3949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2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использовал</a:t>
                      </a: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(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а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)</a:t>
                      </a:r>
                      <a:r>
                        <a:rPr sz="1100" spc="-35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обма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н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ил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и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лож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ь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дл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достижения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spc="-5" dirty="0">
                          <a:latin typeface="Courier New"/>
                          <a:cs typeface="Courier New"/>
                        </a:rPr>
                        <a:t>свои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х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целей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6916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12725" algn="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8292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42875" algn="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8292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8292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8292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8292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3544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3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использовал</a:t>
                      </a: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(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а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)</a:t>
                      </a:r>
                      <a:r>
                        <a:rPr sz="1100" spc="-35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лест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ь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дл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достижени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свои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х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целей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12102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04470" algn="r">
                        <a:lnSpc>
                          <a:spcPts val="269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ts val="269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65100" algn="r">
                        <a:lnSpc>
                          <a:spcPts val="269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ts val="269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269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365837">
                <a:tc>
                  <a:txBody>
                    <a:bodyPr/>
                    <a:lstStyle/>
                    <a:p>
                      <a:pPr>
                        <a:lnSpc>
                          <a:spcPts val="1639"/>
                        </a:lnSpc>
                      </a:pP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4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склонен</a:t>
                      </a: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(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а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)</a:t>
                      </a:r>
                      <a:r>
                        <a:rPr sz="1100" spc="-35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использоват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ь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други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х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люде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й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в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своих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-90" dirty="0">
                          <a:latin typeface="Courier New"/>
                          <a:cs typeface="Courier New"/>
                        </a:rPr>
                        <a:t>целях</a:t>
                      </a:r>
                      <a:r>
                        <a:rPr sz="1100" spc="-90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04470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2673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2673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65100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2673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2673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62673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202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5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склоне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н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н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е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испытыват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ь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угрызени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совести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4754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04470" algn="r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65100" algn="r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426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00" spc="-20" dirty="0">
                          <a:latin typeface="Arial Unicode MS"/>
                          <a:cs typeface="Arial Unicode MS"/>
                        </a:rPr>
                        <a:t>6.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15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85" dirty="0">
                          <a:latin typeface="Courier New"/>
                          <a:cs typeface="Courier New"/>
                        </a:rPr>
                        <a:t>склонен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30" dirty="0">
                          <a:latin typeface="Courier New"/>
                          <a:cs typeface="Courier New"/>
                        </a:rPr>
                        <a:t>не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05" dirty="0">
                          <a:latin typeface="Courier New"/>
                          <a:cs typeface="Courier New"/>
                        </a:rPr>
                        <a:t>беспокоиться</a:t>
                      </a:r>
                      <a:r>
                        <a:rPr sz="1100" spc="-5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5" dirty="0">
                          <a:latin typeface="Courier New"/>
                          <a:cs typeface="Courier New"/>
                        </a:rPr>
                        <a:t>о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0" dirty="0">
                          <a:latin typeface="Courier New"/>
                          <a:cs typeface="Courier New"/>
                        </a:rPr>
                        <a:t>моральных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40" dirty="0">
                          <a:latin typeface="Courier New"/>
                          <a:cs typeface="Courier New"/>
                        </a:rPr>
                        <a:t>качествах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spc="-5" dirty="0">
                          <a:latin typeface="Courier New"/>
                          <a:cs typeface="Courier New"/>
                        </a:rPr>
                        <a:t>мои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х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поступков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2161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L="67056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  <a:p>
                      <a:pPr marL="670560">
                        <a:lnSpc>
                          <a:spcPts val="690"/>
                        </a:lnSpc>
                        <a:spcBef>
                          <a:spcPts val="420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82555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  <a:p>
                      <a:pPr marL="626110">
                        <a:lnSpc>
                          <a:spcPts val="690"/>
                        </a:lnSpc>
                        <a:spcBef>
                          <a:spcPts val="420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82555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69659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  <a:p>
                      <a:pPr marL="696595">
                        <a:lnSpc>
                          <a:spcPts val="690"/>
                        </a:lnSpc>
                        <a:spcBef>
                          <a:spcPts val="420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82555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  <a:p>
                      <a:pPr marR="175260" algn="ctr">
                        <a:lnSpc>
                          <a:spcPts val="690"/>
                        </a:lnSpc>
                        <a:spcBef>
                          <a:spcPts val="420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82555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  <a:p>
                      <a:pPr marL="142240">
                        <a:lnSpc>
                          <a:spcPts val="690"/>
                        </a:lnSpc>
                        <a:spcBef>
                          <a:spcPts val="420"/>
                        </a:spcBef>
                      </a:pP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82555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173262">
                <a:tc>
                  <a:txBody>
                    <a:bodyPr/>
                    <a:lstStyle/>
                    <a:p>
                      <a:pPr>
                        <a:lnSpc>
                          <a:spcPts val="1705"/>
                        </a:lnSpc>
                      </a:pPr>
                      <a:r>
                        <a:rPr sz="1100" spc="-20" dirty="0">
                          <a:latin typeface="Arial Unicode MS"/>
                          <a:cs typeface="Arial Unicode MS"/>
                        </a:rPr>
                        <a:t>7.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15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85" dirty="0">
                          <a:latin typeface="Courier New"/>
                          <a:cs typeface="Courier New"/>
                        </a:rPr>
                        <a:t>склонен</a:t>
                      </a:r>
                      <a:r>
                        <a:rPr sz="1100" spc="-5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229" dirty="0">
                          <a:latin typeface="Courier New"/>
                          <a:cs typeface="Courier New"/>
                        </a:rPr>
                        <a:t>к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95" dirty="0">
                          <a:latin typeface="Courier New"/>
                          <a:cs typeface="Courier New"/>
                        </a:rPr>
                        <a:t>бессердечности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5" dirty="0">
                          <a:latin typeface="Courier New"/>
                          <a:cs typeface="Courier New"/>
                        </a:rPr>
                        <a:t>и</a:t>
                      </a:r>
                      <a:r>
                        <a:rPr sz="1100" spc="-5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00" dirty="0">
                          <a:latin typeface="Courier New"/>
                          <a:cs typeface="Courier New"/>
                        </a:rPr>
                        <a:t>нечувствительности</a:t>
                      </a:r>
                      <a:r>
                        <a:rPr sz="1100" spc="-100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2257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8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склоне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н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latin typeface="Courier New"/>
                          <a:cs typeface="Courier New"/>
                        </a:rPr>
                        <a:t>к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5" dirty="0">
                          <a:latin typeface="Courier New"/>
                          <a:cs typeface="Courier New"/>
                        </a:rPr>
                        <a:t>цинизму</a:t>
                      </a:r>
                      <a:r>
                        <a:rPr sz="1100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2593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04470" algn="r">
                        <a:lnSpc>
                          <a:spcPts val="251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ts val="251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65100" algn="r">
                        <a:lnSpc>
                          <a:spcPts val="251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ts val="251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251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>
                        <a:lnSpc>
                          <a:spcPts val="1714"/>
                        </a:lnSpc>
                      </a:pPr>
                      <a:r>
                        <a:rPr sz="1100" spc="-20" dirty="0">
                          <a:latin typeface="Arial Unicode MS"/>
                          <a:cs typeface="Arial Unicode MS"/>
                        </a:rPr>
                        <a:t>9.</a:t>
                      </a:r>
                      <a:r>
                        <a:rPr sz="1100" spc="-25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15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85" dirty="0">
                          <a:latin typeface="Courier New"/>
                          <a:cs typeface="Courier New"/>
                        </a:rPr>
                        <a:t>бы</a:t>
                      </a:r>
                      <a:r>
                        <a:rPr sz="1100" spc="-5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20" dirty="0">
                          <a:latin typeface="Courier New"/>
                          <a:cs typeface="Courier New"/>
                        </a:rPr>
                        <a:t>хотел</a:t>
                      </a:r>
                      <a:r>
                        <a:rPr sz="1100" spc="-120" dirty="0">
                          <a:latin typeface="Arial Unicode MS"/>
                          <a:cs typeface="Arial Unicode MS"/>
                        </a:rPr>
                        <a:t>,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30" dirty="0">
                          <a:latin typeface="Courier New"/>
                          <a:cs typeface="Courier New"/>
                        </a:rPr>
                        <a:t>чтобы</a:t>
                      </a:r>
                      <a:r>
                        <a:rPr sz="1100" spc="-5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30" dirty="0">
                          <a:latin typeface="Courier New"/>
                          <a:cs typeface="Courier New"/>
                        </a:rPr>
                        <a:t>мной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45" dirty="0">
                          <a:latin typeface="Courier New"/>
                          <a:cs typeface="Courier New"/>
                        </a:rPr>
                        <a:t>восхищались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20" dirty="0">
                          <a:latin typeface="Courier New"/>
                          <a:cs typeface="Courier New"/>
                        </a:rPr>
                        <a:t>другие</a:t>
                      </a:r>
                      <a:r>
                        <a:rPr sz="1100" spc="-5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15" dirty="0">
                          <a:latin typeface="Courier New"/>
                          <a:cs typeface="Courier New"/>
                        </a:rPr>
                        <a:t>люди</a:t>
                      </a:r>
                      <a:r>
                        <a:rPr sz="1100" spc="15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12725" algn="r">
                        <a:lnSpc>
                          <a:spcPts val="215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42875" algn="r">
                        <a:lnSpc>
                          <a:spcPts val="215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215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ts val="215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ts val="215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404758">
                <a:tc>
                  <a:txBody>
                    <a:bodyPr/>
                    <a:lstStyle/>
                    <a:p>
                      <a:pPr>
                        <a:lnSpc>
                          <a:spcPts val="1775"/>
                        </a:lnSpc>
                      </a:pP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10.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15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85" dirty="0">
                          <a:latin typeface="Courier New"/>
                          <a:cs typeface="Courier New"/>
                        </a:rPr>
                        <a:t>бы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20" dirty="0">
                          <a:latin typeface="Courier New"/>
                          <a:cs typeface="Courier New"/>
                        </a:rPr>
                        <a:t>хотел</a:t>
                      </a:r>
                      <a:r>
                        <a:rPr sz="1100" spc="-120" dirty="0">
                          <a:latin typeface="Arial Unicode MS"/>
                          <a:cs typeface="Arial Unicode MS"/>
                        </a:rPr>
                        <a:t>,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30" dirty="0">
                          <a:latin typeface="Courier New"/>
                          <a:cs typeface="Courier New"/>
                        </a:rPr>
                        <a:t>чтобы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20" dirty="0">
                          <a:latin typeface="Courier New"/>
                          <a:cs typeface="Courier New"/>
                        </a:rPr>
                        <a:t>другие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40" dirty="0">
                          <a:latin typeface="Courier New"/>
                          <a:cs typeface="Courier New"/>
                        </a:rPr>
                        <a:t>люди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5" dirty="0">
                          <a:latin typeface="Courier New"/>
                          <a:cs typeface="Courier New"/>
                        </a:rPr>
                        <a:t>обращали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45" dirty="0">
                          <a:latin typeface="Courier New"/>
                          <a:cs typeface="Courier New"/>
                        </a:rPr>
                        <a:t>на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5" dirty="0">
                          <a:latin typeface="Courier New"/>
                          <a:cs typeface="Courier New"/>
                        </a:rPr>
                        <a:t>меня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-15" dirty="0">
                          <a:latin typeface="Courier New"/>
                          <a:cs typeface="Courier New"/>
                        </a:rPr>
                        <a:t>внимание</a:t>
                      </a:r>
                      <a:r>
                        <a:rPr sz="1100" spc="-15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04470" algn="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44519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44519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65100" algn="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44519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44519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44519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202382">
                <a:tc>
                  <a:txBody>
                    <a:bodyPr/>
                    <a:lstStyle/>
                    <a:p>
                      <a:pPr>
                        <a:lnSpc>
                          <a:spcPts val="1720"/>
                        </a:lnSpc>
                      </a:pP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11.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15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85" dirty="0">
                          <a:latin typeface="Courier New"/>
                          <a:cs typeface="Courier New"/>
                        </a:rPr>
                        <a:t>склонен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229" dirty="0">
                          <a:latin typeface="Courier New"/>
                          <a:cs typeface="Courier New"/>
                        </a:rPr>
                        <a:t>к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14" dirty="0">
                          <a:latin typeface="Courier New"/>
                          <a:cs typeface="Courier New"/>
                        </a:rPr>
                        <a:t>поиску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70" dirty="0">
                          <a:latin typeface="Courier New"/>
                          <a:cs typeface="Courier New"/>
                        </a:rPr>
                        <a:t>престижа</a:t>
                      </a:r>
                      <a:r>
                        <a:rPr sz="1100" spc="-5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5" dirty="0">
                          <a:latin typeface="Courier New"/>
                          <a:cs typeface="Courier New"/>
                        </a:rPr>
                        <a:t>и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75" dirty="0">
                          <a:latin typeface="Courier New"/>
                          <a:cs typeface="Courier New"/>
                        </a:rPr>
                        <a:t>социального</a:t>
                      </a:r>
                      <a:r>
                        <a:rPr sz="1100" spc="-5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80" dirty="0">
                          <a:latin typeface="Courier New"/>
                          <a:cs typeface="Courier New"/>
                        </a:rPr>
                        <a:t>статуса</a:t>
                      </a:r>
                      <a:r>
                        <a:rPr sz="1100" spc="-180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12725" algn="r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42875" algn="r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ts val="2240"/>
                        </a:lnSpc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  <a:tr h="361142">
                <a:tc>
                  <a:txBody>
                    <a:bodyPr/>
                    <a:lstStyle/>
                    <a:p>
                      <a:pPr>
                        <a:lnSpc>
                          <a:spcPts val="1695"/>
                        </a:lnSpc>
                      </a:pPr>
                      <a:r>
                        <a:rPr sz="1100" spc="-5" dirty="0">
                          <a:latin typeface="Arial Unicode MS"/>
                          <a:cs typeface="Arial Unicode MS"/>
                        </a:rPr>
                        <a:t>12.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15" dirty="0">
                          <a:latin typeface="Courier New"/>
                          <a:cs typeface="Courier New"/>
                        </a:rPr>
                        <a:t>Я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85" dirty="0">
                          <a:latin typeface="Courier New"/>
                          <a:cs typeface="Courier New"/>
                        </a:rPr>
                        <a:t>бы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20" dirty="0">
                          <a:latin typeface="Courier New"/>
                          <a:cs typeface="Courier New"/>
                        </a:rPr>
                        <a:t>хотел</a:t>
                      </a:r>
                      <a:r>
                        <a:rPr sz="1100" spc="-120" dirty="0">
                          <a:latin typeface="Arial Unicode MS"/>
                          <a:cs typeface="Arial Unicode MS"/>
                        </a:rPr>
                        <a:t>,</a:t>
                      </a:r>
                      <a:r>
                        <a:rPr sz="1100" spc="-30" dirty="0"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sz="1100" spc="-30" dirty="0">
                          <a:latin typeface="Courier New"/>
                          <a:cs typeface="Courier New"/>
                        </a:rPr>
                        <a:t>чтобы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120" dirty="0">
                          <a:latin typeface="Courier New"/>
                          <a:cs typeface="Courier New"/>
                        </a:rPr>
                        <a:t>другие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40" dirty="0">
                          <a:latin typeface="Courier New"/>
                          <a:cs typeface="Courier New"/>
                        </a:rPr>
                        <a:t>люди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75" dirty="0">
                          <a:latin typeface="Courier New"/>
                          <a:cs typeface="Courier New"/>
                        </a:rPr>
                        <a:t>делали</a:t>
                      </a:r>
                      <a:r>
                        <a:rPr sz="1100" spc="-56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20" dirty="0">
                          <a:latin typeface="Courier New"/>
                          <a:cs typeface="Courier New"/>
                        </a:rPr>
                        <a:t>мне</a:t>
                      </a:r>
                      <a:r>
                        <a:rPr sz="1100" spc="-5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spc="-30" dirty="0">
                          <a:latin typeface="Courier New"/>
                          <a:cs typeface="Courier New"/>
                        </a:rPr>
                        <a:t>особые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-35" dirty="0">
                          <a:latin typeface="Courier New"/>
                          <a:cs typeface="Courier New"/>
                        </a:rPr>
                        <a:t>одолжения</a:t>
                      </a:r>
                      <a:r>
                        <a:rPr sz="1100" spc="-35" dirty="0">
                          <a:latin typeface="Arial Unicode MS"/>
                          <a:cs typeface="Arial Unicode MS"/>
                        </a:rPr>
                        <a:t>.</a:t>
                      </a:r>
                      <a:endParaRPr sz="11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D5B9AE"/>
                    </a:solidFill>
                  </a:tcPr>
                </a:tc>
                <a:tc>
                  <a:txBody>
                    <a:bodyPr/>
                    <a:lstStyle/>
                    <a:p>
                      <a:pPr marR="204470" algn="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1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36739" marB="0"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2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36739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R="165100" algn="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3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36739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4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36739" marB="0">
                    <a:lnL w="6350">
                      <a:solidFill>
                        <a:srgbClr val="323232"/>
                      </a:solidFill>
                      <a:prstDash val="solid"/>
                    </a:lnL>
                    <a:lnR w="6350">
                      <a:solidFill>
                        <a:srgbClr val="323232"/>
                      </a:solidFill>
                      <a:prstDash val="solid"/>
                    </a:lnR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dirty="0">
                          <a:latin typeface="Arial Unicode MS"/>
                          <a:cs typeface="Arial Unicode MS"/>
                        </a:rPr>
                        <a:t>5</a:t>
                      </a:r>
                      <a:endParaRPr sz="1600">
                        <a:latin typeface="Arial Unicode MS"/>
                        <a:cs typeface="Arial Unicode MS"/>
                      </a:endParaRPr>
                    </a:p>
                  </a:txBody>
                  <a:tcPr marL="0" marR="0" marT="36739" marB="0">
                    <a:lnL w="6350">
                      <a:solidFill>
                        <a:srgbClr val="323232"/>
                      </a:solidFill>
                      <a:prstDash val="solid"/>
                    </a:lnL>
                    <a:lnT w="6350">
                      <a:solidFill>
                        <a:srgbClr val="323232"/>
                      </a:solidFill>
                      <a:prstDash val="solid"/>
                    </a:lnT>
                    <a:lnB w="6350">
                      <a:solidFill>
                        <a:srgbClr val="323232"/>
                      </a:solidFill>
                      <a:prstDash val="solid"/>
                    </a:lnB>
                    <a:solidFill>
                      <a:srgbClr val="ECDBD5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0" y="3181350"/>
            <a:ext cx="4561140" cy="318500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1600" dirty="0" smtClean="0"/>
              <a:t>1                  2               3             4            5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2800350"/>
            <a:ext cx="4561140" cy="318500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1600" dirty="0" smtClean="0"/>
              <a:t>1                  2               3             4            5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78" y="185858"/>
            <a:ext cx="9144000" cy="4957642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974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365" y="810914"/>
            <a:ext cx="7664344" cy="1261044"/>
          </a:xfrm>
          <a:prstGeom prst="rect">
            <a:avLst/>
          </a:prstGeom>
        </p:spPr>
        <p:txBody>
          <a:bodyPr vert="horz" wrap="square" lIns="0" tIns="8947" rIns="0" bIns="0" rtlCol="0">
            <a:spAutoFit/>
          </a:bodyPr>
          <a:lstStyle/>
          <a:p>
            <a:pPr marL="9942" marR="3977" indent="2224424">
              <a:lnSpc>
                <a:spcPct val="116100"/>
              </a:lnSpc>
              <a:spcBef>
                <a:spcPts val="70"/>
              </a:spcBef>
            </a:pPr>
            <a:r>
              <a:rPr sz="2300" b="0" spc="47" dirty="0">
                <a:solidFill>
                  <a:srgbClr val="FFFFFF"/>
                </a:solidFill>
              </a:rPr>
              <a:t>Суммируются</a:t>
            </a:r>
            <a:r>
              <a:rPr sz="2300" b="0" spc="31" dirty="0">
                <a:solidFill>
                  <a:srgbClr val="FFFFFF"/>
                </a:solidFill>
              </a:rPr>
              <a:t> </a:t>
            </a:r>
            <a:r>
              <a:rPr sz="2300" b="0" spc="47" dirty="0">
                <a:solidFill>
                  <a:srgbClr val="FFFFFF"/>
                </a:solidFill>
              </a:rPr>
              <a:t>баллы</a:t>
            </a:r>
            <a:r>
              <a:rPr sz="2300" b="0" spc="31" dirty="0">
                <a:solidFill>
                  <a:srgbClr val="FFFFFF"/>
                </a:solidFill>
              </a:rPr>
              <a:t> </a:t>
            </a:r>
            <a:r>
              <a:rPr sz="2300" b="0" spc="67" dirty="0">
                <a:solidFill>
                  <a:srgbClr val="FFFFFF"/>
                </a:solidFill>
              </a:rPr>
              <a:t>по</a:t>
            </a:r>
            <a:r>
              <a:rPr sz="2300" b="0" spc="31" dirty="0">
                <a:solidFill>
                  <a:srgbClr val="FFFFFF"/>
                </a:solidFill>
              </a:rPr>
              <a:t> шкалам: </a:t>
            </a:r>
            <a:r>
              <a:rPr sz="2300" b="0" spc="-575" dirty="0">
                <a:solidFill>
                  <a:srgbClr val="FFFFFF"/>
                </a:solidFill>
              </a:rPr>
              <a:t> </a:t>
            </a:r>
            <a:r>
              <a:rPr sz="2300" b="0" spc="78" dirty="0">
                <a:solidFill>
                  <a:srgbClr val="FFFFFF"/>
                </a:solidFill>
              </a:rPr>
              <a:t>нарциссизм</a:t>
            </a:r>
            <a:r>
              <a:rPr sz="2300" b="0" spc="4" dirty="0">
                <a:solidFill>
                  <a:srgbClr val="FFFFFF"/>
                </a:solidFill>
              </a:rPr>
              <a:t>:</a:t>
            </a:r>
            <a:r>
              <a:rPr sz="2300" b="0" spc="35" dirty="0">
                <a:solidFill>
                  <a:srgbClr val="FFFFFF"/>
                </a:solidFill>
              </a:rPr>
              <a:t> </a:t>
            </a:r>
            <a:r>
              <a:rPr sz="2300" b="0" spc="106" dirty="0">
                <a:solidFill>
                  <a:srgbClr val="FFFFFF"/>
                </a:solidFill>
              </a:rPr>
              <a:t>9,</a:t>
            </a:r>
            <a:r>
              <a:rPr sz="2300" b="0" spc="35" dirty="0">
                <a:solidFill>
                  <a:srgbClr val="FFFFFF"/>
                </a:solidFill>
              </a:rPr>
              <a:t> </a:t>
            </a:r>
            <a:r>
              <a:rPr sz="2300" b="0" dirty="0">
                <a:solidFill>
                  <a:srgbClr val="FFFFFF"/>
                </a:solidFill>
              </a:rPr>
              <a:t>10,</a:t>
            </a:r>
            <a:r>
              <a:rPr sz="2300" b="0" spc="35" dirty="0">
                <a:solidFill>
                  <a:srgbClr val="FFFFFF"/>
                </a:solidFill>
              </a:rPr>
              <a:t> </a:t>
            </a:r>
            <a:r>
              <a:rPr sz="2300" b="0" spc="-204" dirty="0">
                <a:solidFill>
                  <a:srgbClr val="FFFFFF"/>
                </a:solidFill>
              </a:rPr>
              <a:t>11,</a:t>
            </a:r>
            <a:r>
              <a:rPr sz="2300" b="0" spc="35" dirty="0">
                <a:solidFill>
                  <a:srgbClr val="FFFFFF"/>
                </a:solidFill>
              </a:rPr>
              <a:t> </a:t>
            </a:r>
            <a:r>
              <a:rPr sz="2300" b="0" spc="-106" dirty="0">
                <a:solidFill>
                  <a:srgbClr val="FFFFFF"/>
                </a:solidFill>
              </a:rPr>
              <a:t>12</a:t>
            </a:r>
            <a:endParaRPr sz="2300"/>
          </a:p>
          <a:p>
            <a:pPr marL="9942">
              <a:spcBef>
                <a:spcPts val="454"/>
              </a:spcBef>
            </a:pPr>
            <a:r>
              <a:rPr sz="2300" b="0" spc="55" dirty="0">
                <a:solidFill>
                  <a:srgbClr val="FFFFFF"/>
                </a:solidFill>
              </a:rPr>
              <a:t>психопатия:</a:t>
            </a:r>
            <a:r>
              <a:rPr sz="2300" b="0" spc="23" dirty="0">
                <a:solidFill>
                  <a:srgbClr val="FFFFFF"/>
                </a:solidFill>
              </a:rPr>
              <a:t> </a:t>
            </a:r>
            <a:r>
              <a:rPr sz="2300" b="0" spc="67" dirty="0">
                <a:solidFill>
                  <a:srgbClr val="FFFFFF"/>
                </a:solidFill>
              </a:rPr>
              <a:t>5,</a:t>
            </a:r>
            <a:r>
              <a:rPr sz="2300" b="0" spc="27" dirty="0">
                <a:solidFill>
                  <a:srgbClr val="FFFFFF"/>
                </a:solidFill>
              </a:rPr>
              <a:t> </a:t>
            </a:r>
            <a:r>
              <a:rPr sz="2300" b="0" spc="106" dirty="0">
                <a:solidFill>
                  <a:srgbClr val="FFFFFF"/>
                </a:solidFill>
              </a:rPr>
              <a:t>6,</a:t>
            </a:r>
            <a:r>
              <a:rPr sz="2300" b="0" spc="27" dirty="0">
                <a:solidFill>
                  <a:srgbClr val="FFFFFF"/>
                </a:solidFill>
              </a:rPr>
              <a:t> </a:t>
            </a:r>
            <a:r>
              <a:rPr sz="2300" b="0" spc="-35" dirty="0">
                <a:solidFill>
                  <a:srgbClr val="FFFFFF"/>
                </a:solidFill>
              </a:rPr>
              <a:t>7,</a:t>
            </a:r>
            <a:r>
              <a:rPr sz="2300" b="0" spc="27" dirty="0">
                <a:solidFill>
                  <a:srgbClr val="FFFFFF"/>
                </a:solidFill>
              </a:rPr>
              <a:t> </a:t>
            </a:r>
            <a:r>
              <a:rPr sz="2300" b="0" spc="160" dirty="0">
                <a:solidFill>
                  <a:srgbClr val="FFFFFF"/>
                </a:solidFill>
              </a:rPr>
              <a:t>8</a:t>
            </a:r>
            <a:endParaRPr sz="2300"/>
          </a:p>
        </p:txBody>
      </p:sp>
      <p:sp>
        <p:nvSpPr>
          <p:cNvPr id="4" name="object 4"/>
          <p:cNvSpPr txBox="1"/>
          <p:nvPr/>
        </p:nvSpPr>
        <p:spPr>
          <a:xfrm>
            <a:off x="365364" y="1940456"/>
            <a:ext cx="8687886" cy="1044604"/>
          </a:xfrm>
          <a:prstGeom prst="rect">
            <a:avLst/>
          </a:prstGeom>
        </p:spPr>
        <p:txBody>
          <a:bodyPr vert="horz" wrap="square" lIns="0" tIns="13421" rIns="0" bIns="0" rtlCol="0">
            <a:spAutoFit/>
          </a:bodyPr>
          <a:lstStyle/>
          <a:p>
            <a:pPr marL="9942">
              <a:spcBef>
                <a:spcPts val="106"/>
              </a:spcBef>
            </a:pPr>
            <a:r>
              <a:rPr sz="2300" spc="70" dirty="0">
                <a:solidFill>
                  <a:srgbClr val="FFFFFF"/>
                </a:solidFill>
                <a:latin typeface="Book Antiqua"/>
                <a:cs typeface="Book Antiqua"/>
              </a:rPr>
              <a:t>макиавеллизм:</a:t>
            </a:r>
            <a:r>
              <a:rPr sz="2300" spc="2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300" spc="-149" dirty="0">
                <a:solidFill>
                  <a:srgbClr val="FFFFFF"/>
                </a:solidFill>
                <a:latin typeface="Book Antiqua"/>
                <a:cs typeface="Book Antiqua"/>
              </a:rPr>
              <a:t>1,</a:t>
            </a:r>
            <a:r>
              <a:rPr sz="2300" spc="2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300" spc="59" dirty="0">
                <a:solidFill>
                  <a:srgbClr val="FFFFFF"/>
                </a:solidFill>
                <a:latin typeface="Book Antiqua"/>
                <a:cs typeface="Book Antiqua"/>
              </a:rPr>
              <a:t>2,</a:t>
            </a:r>
            <a:r>
              <a:rPr sz="2300" spc="3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300" spc="82" dirty="0">
                <a:solidFill>
                  <a:srgbClr val="FFFFFF"/>
                </a:solidFill>
                <a:latin typeface="Book Antiqua"/>
                <a:cs typeface="Book Antiqua"/>
              </a:rPr>
              <a:t>3,</a:t>
            </a:r>
            <a:r>
              <a:rPr sz="2300" spc="2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300" spc="114" dirty="0">
                <a:solidFill>
                  <a:srgbClr val="FFFFFF"/>
                </a:solidFill>
                <a:latin typeface="Book Antiqua"/>
                <a:cs typeface="Book Antiqua"/>
              </a:rPr>
              <a:t>4</a:t>
            </a:r>
            <a:endParaRPr sz="23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700">
              <a:latin typeface="Book Antiqua"/>
              <a:cs typeface="Book Antiqua"/>
            </a:endParaRPr>
          </a:p>
          <a:p>
            <a:pPr marL="2037523">
              <a:tabLst>
                <a:tab pos="5995257" algn="l"/>
              </a:tabLst>
            </a:pPr>
            <a:r>
              <a:rPr sz="1700" spc="8" dirty="0">
                <a:solidFill>
                  <a:srgbClr val="FFFFFF"/>
                </a:solidFill>
                <a:latin typeface="Book Antiqua"/>
                <a:cs typeface="Book Antiqua"/>
              </a:rPr>
              <a:t>Низкие</a:t>
            </a:r>
            <a:r>
              <a:rPr sz="1700" spc="2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Book Antiqua"/>
                <a:cs typeface="Book Antiqua"/>
              </a:rPr>
              <a:t>значения</a:t>
            </a:r>
            <a:r>
              <a:rPr sz="1700" spc="14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700" spc="39" dirty="0">
                <a:solidFill>
                  <a:srgbClr val="FFFFFF"/>
                </a:solidFill>
                <a:latin typeface="Book Antiqua"/>
                <a:cs typeface="Book Antiqua"/>
              </a:rPr>
              <a:t>Средние</a:t>
            </a:r>
            <a:r>
              <a:rPr sz="1700" spc="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700" spc="31" dirty="0">
                <a:solidFill>
                  <a:srgbClr val="FFFFFF"/>
                </a:solidFill>
                <a:latin typeface="Book Antiqua"/>
                <a:cs typeface="Book Antiqua"/>
              </a:rPr>
              <a:t>значения	</a:t>
            </a:r>
            <a:r>
              <a:rPr sz="1700" spc="43" dirty="0">
                <a:solidFill>
                  <a:srgbClr val="FFFFFF"/>
                </a:solidFill>
                <a:latin typeface="Book Antiqua"/>
                <a:cs typeface="Book Antiqua"/>
              </a:rPr>
              <a:t>Высокие</a:t>
            </a:r>
            <a:r>
              <a:rPr sz="1700" spc="-2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Book Antiqua"/>
                <a:cs typeface="Book Antiqua"/>
              </a:rPr>
              <a:t>значения</a:t>
            </a:r>
            <a:endParaRPr sz="1700">
              <a:latin typeface="Book Antiqua"/>
              <a:cs typeface="Book Antiqu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81000" y="3105150"/>
          <a:ext cx="7921179" cy="1285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1388"/>
                <a:gridCol w="1701197"/>
                <a:gridCol w="2149165"/>
                <a:gridCol w="1489429"/>
              </a:tblGrid>
              <a:tr h="49432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105"/>
                        </a:spcBef>
                      </a:pPr>
                      <a:r>
                        <a:rPr sz="1800" spc="90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нарциссизм</a:t>
                      </a:r>
                      <a:endParaRPr sz="1800">
                        <a:latin typeface="Book Antiqua"/>
                        <a:cs typeface="Book Antiqua"/>
                      </a:endParaRPr>
                    </a:p>
                  </a:txBody>
                  <a:tcPr marL="0" marR="0" marT="181968" marB="0">
                    <a:solidFill>
                      <a:srgbClr val="974F2F"/>
                    </a:solidFill>
                  </a:tcPr>
                </a:tc>
                <a:tc>
                  <a:txBody>
                    <a:bodyPr/>
                    <a:lstStyle/>
                    <a:p>
                      <a:pPr marL="638810">
                        <a:lnSpc>
                          <a:spcPct val="100000"/>
                        </a:lnSpc>
                        <a:spcBef>
                          <a:spcPts val="2130"/>
                        </a:spcBef>
                      </a:pPr>
                      <a:r>
                        <a:rPr sz="1300" b="1" spc="145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4-9,8</a:t>
                      </a:r>
                      <a:endParaRPr sz="1300">
                        <a:latin typeface="Book Antiqua"/>
                        <a:cs typeface="Book Antiqua"/>
                      </a:endParaRPr>
                    </a:p>
                  </a:txBody>
                  <a:tcPr marL="0" marR="0" marT="184129" marB="0">
                    <a:solidFill>
                      <a:srgbClr val="974F2F"/>
                    </a:solidFill>
                  </a:tcPr>
                </a:tc>
                <a:tc>
                  <a:txBody>
                    <a:bodyPr/>
                    <a:lstStyle/>
                    <a:p>
                      <a:pPr marL="981710">
                        <a:lnSpc>
                          <a:spcPct val="100000"/>
                        </a:lnSpc>
                        <a:spcBef>
                          <a:spcPts val="2130"/>
                        </a:spcBef>
                      </a:pPr>
                      <a:r>
                        <a:rPr sz="1300" b="1" spc="90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9,9-16,5</a:t>
                      </a:r>
                      <a:endParaRPr sz="1300">
                        <a:latin typeface="Book Antiqua"/>
                        <a:cs typeface="Book Antiqua"/>
                      </a:endParaRPr>
                    </a:p>
                  </a:txBody>
                  <a:tcPr marL="0" marR="0" marT="184129" marB="0">
                    <a:solidFill>
                      <a:srgbClr val="974F2F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130"/>
                        </a:spcBef>
                      </a:pPr>
                      <a:r>
                        <a:rPr sz="1300" b="1" spc="114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16,6-20</a:t>
                      </a:r>
                      <a:endParaRPr sz="1300">
                        <a:latin typeface="Book Antiqua"/>
                        <a:cs typeface="Book Antiqua"/>
                      </a:endParaRPr>
                    </a:p>
                  </a:txBody>
                  <a:tcPr marL="0" marR="0" marT="184129" marB="0">
                    <a:solidFill>
                      <a:srgbClr val="974F2F"/>
                    </a:solidFill>
                  </a:tcPr>
                </a:tc>
              </a:tr>
              <a:tr h="30459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spc="70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психопатия</a:t>
                      </a:r>
                      <a:endParaRPr sz="1800">
                        <a:latin typeface="Book Antiqua"/>
                        <a:cs typeface="Book Antiqua"/>
                      </a:endParaRPr>
                    </a:p>
                  </a:txBody>
                  <a:tcPr marL="0" marR="0" marT="4754" marB="0">
                    <a:solidFill>
                      <a:srgbClr val="974F2F"/>
                    </a:solidFill>
                  </a:tcPr>
                </a:tc>
                <a:tc>
                  <a:txBody>
                    <a:bodyPr/>
                    <a:lstStyle/>
                    <a:p>
                      <a:pPr marL="64198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300" b="1" spc="135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4-4,9</a:t>
                      </a:r>
                      <a:endParaRPr sz="1300">
                        <a:latin typeface="Book Antiqua"/>
                        <a:cs typeface="Book Antiqua"/>
                      </a:endParaRPr>
                    </a:p>
                  </a:txBody>
                  <a:tcPr marL="0" marR="0" marT="41494" marB="0">
                    <a:solidFill>
                      <a:srgbClr val="974F2F"/>
                    </a:solidFill>
                  </a:tcPr>
                </a:tc>
                <a:tc>
                  <a:txBody>
                    <a:bodyPr/>
                    <a:lstStyle/>
                    <a:p>
                      <a:pPr marL="9296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300" b="1" spc="20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5-11,2</a:t>
                      </a:r>
                      <a:endParaRPr sz="1300">
                        <a:latin typeface="Book Antiqua"/>
                        <a:cs typeface="Book Antiqua"/>
                      </a:endParaRPr>
                    </a:p>
                  </a:txBody>
                  <a:tcPr marL="0" marR="0" marT="41494" marB="0">
                    <a:solidFill>
                      <a:srgbClr val="974F2F"/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300" b="1" spc="65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11,3-20</a:t>
                      </a:r>
                      <a:endParaRPr sz="1300">
                        <a:latin typeface="Book Antiqua"/>
                        <a:cs typeface="Book Antiqua"/>
                      </a:endParaRPr>
                    </a:p>
                  </a:txBody>
                  <a:tcPr marL="0" marR="0" marT="41494" marB="0">
                    <a:solidFill>
                      <a:srgbClr val="974F2F"/>
                    </a:solidFill>
                  </a:tcPr>
                </a:tc>
              </a:tr>
              <a:tr h="48621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90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макиавеллизм</a:t>
                      </a:r>
                      <a:endParaRPr sz="1800">
                        <a:latin typeface="Book Antiqua"/>
                        <a:cs typeface="Book Antiqua"/>
                      </a:endParaRPr>
                    </a:p>
                  </a:txBody>
                  <a:tcPr marL="0" marR="0" marT="17289" marB="0">
                    <a:solidFill>
                      <a:srgbClr val="974F2F"/>
                    </a:solidFill>
                  </a:tcPr>
                </a:tc>
                <a:tc>
                  <a:txBody>
                    <a:bodyPr/>
                    <a:lstStyle/>
                    <a:p>
                      <a:pPr marL="65976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300" b="1" spc="105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4-6,7</a:t>
                      </a:r>
                      <a:endParaRPr sz="1300">
                        <a:latin typeface="Book Antiqua"/>
                        <a:cs typeface="Book Antiqua"/>
                      </a:endParaRPr>
                    </a:p>
                  </a:txBody>
                  <a:tcPr marL="0" marR="0" marT="88607" marB="0">
                    <a:solidFill>
                      <a:srgbClr val="974F2F"/>
                    </a:solidFill>
                  </a:tcPr>
                </a:tc>
                <a:tc>
                  <a:txBody>
                    <a:bodyPr/>
                    <a:lstStyle/>
                    <a:p>
                      <a:pPr marL="893444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300" b="1" spc="85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6,8-14,4</a:t>
                      </a:r>
                      <a:endParaRPr sz="1300">
                        <a:latin typeface="Book Antiqua"/>
                        <a:cs typeface="Book Antiqua"/>
                      </a:endParaRPr>
                    </a:p>
                  </a:txBody>
                  <a:tcPr marL="0" marR="0" marT="88607" marB="0">
                    <a:solidFill>
                      <a:srgbClr val="974F2F"/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300" b="1" spc="100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14,5-20</a:t>
                      </a:r>
                      <a:endParaRPr sz="1300">
                        <a:latin typeface="Book Antiqua"/>
                        <a:cs typeface="Book Antiqua"/>
                      </a:endParaRPr>
                    </a:p>
                  </a:txBody>
                  <a:tcPr marL="0" marR="0" marT="88607" marB="0">
                    <a:solidFill>
                      <a:srgbClr val="974F2F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0" y="0"/>
            <a:ext cx="9263458" cy="5320713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0"/>
                </a:moveTo>
                <a:lnTo>
                  <a:pt x="317449" y="0"/>
                </a:lnTo>
                <a:lnTo>
                  <a:pt x="36309" y="0"/>
                </a:lnTo>
                <a:lnTo>
                  <a:pt x="0" y="0"/>
                </a:lnTo>
                <a:lnTo>
                  <a:pt x="0" y="6015037"/>
                </a:lnTo>
                <a:lnTo>
                  <a:pt x="317449" y="6015037"/>
                </a:lnTo>
                <a:lnTo>
                  <a:pt x="317449" y="280187"/>
                </a:lnTo>
                <a:lnTo>
                  <a:pt x="10693400" y="280187"/>
                </a:lnTo>
                <a:lnTo>
                  <a:pt x="10693400" y="0"/>
                </a:lnTo>
                <a:close/>
              </a:path>
            </a:pathLst>
          </a:custGeom>
          <a:solidFill>
            <a:srgbClr val="D5B9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67200" y="3028950"/>
            <a:ext cx="28779" cy="1285442"/>
          </a:xfrm>
          <a:custGeom>
            <a:avLst/>
            <a:gdLst/>
            <a:ahLst/>
            <a:cxnLst/>
            <a:rect l="l" t="t" r="r" b="b"/>
            <a:pathLst>
              <a:path w="33654" h="1888489">
                <a:moveTo>
                  <a:pt x="33388" y="1888032"/>
                </a:moveTo>
                <a:lnTo>
                  <a:pt x="0" y="1888032"/>
                </a:lnTo>
                <a:lnTo>
                  <a:pt x="0" y="0"/>
                </a:lnTo>
                <a:lnTo>
                  <a:pt x="33388" y="0"/>
                </a:lnTo>
                <a:lnTo>
                  <a:pt x="33388" y="1888032"/>
                </a:lnTo>
                <a:close/>
              </a:path>
            </a:pathLst>
          </a:custGeom>
          <a:solidFill>
            <a:srgbClr val="F5ED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00800" y="3028950"/>
            <a:ext cx="28779" cy="1285442"/>
          </a:xfrm>
          <a:custGeom>
            <a:avLst/>
            <a:gdLst/>
            <a:ahLst/>
            <a:cxnLst/>
            <a:rect l="l" t="t" r="r" b="b"/>
            <a:pathLst>
              <a:path w="33654" h="1888489">
                <a:moveTo>
                  <a:pt x="33388" y="1888032"/>
                </a:moveTo>
                <a:lnTo>
                  <a:pt x="0" y="1888032"/>
                </a:lnTo>
                <a:lnTo>
                  <a:pt x="0" y="0"/>
                </a:lnTo>
                <a:lnTo>
                  <a:pt x="33388" y="0"/>
                </a:lnTo>
                <a:lnTo>
                  <a:pt x="33388" y="1888032"/>
                </a:lnTo>
                <a:close/>
              </a:path>
            </a:pathLst>
          </a:custGeom>
          <a:solidFill>
            <a:srgbClr val="F5EDE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1466" y="664420"/>
            <a:ext cx="7945615" cy="271649"/>
          </a:xfrm>
          <a:prstGeom prst="rect">
            <a:avLst/>
          </a:prstGeom>
        </p:spPr>
        <p:txBody>
          <a:bodyPr vert="horz" wrap="square" lIns="0" tIns="9942" rIns="0" bIns="0" rtlCol="0">
            <a:spAutoFit/>
          </a:bodyPr>
          <a:lstStyle/>
          <a:p>
            <a:pPr marL="9942">
              <a:spcBef>
                <a:spcPts val="78"/>
              </a:spcBef>
            </a:pPr>
            <a:r>
              <a:rPr sz="1700" b="1" spc="39" dirty="0">
                <a:solidFill>
                  <a:srgbClr val="323232"/>
                </a:solidFill>
                <a:latin typeface="Book Antiqua"/>
                <a:cs typeface="Book Antiqua"/>
              </a:rPr>
              <a:t>ПРИЧИНЫ</a:t>
            </a:r>
            <a:r>
              <a:rPr sz="1700" b="1" spc="20" dirty="0">
                <a:solidFill>
                  <a:srgbClr val="323232"/>
                </a:solidFill>
                <a:latin typeface="Book Antiqua"/>
                <a:cs typeface="Book Antiqua"/>
              </a:rPr>
              <a:t> </a:t>
            </a:r>
            <a:r>
              <a:rPr sz="1700" b="1" spc="82" dirty="0">
                <a:solidFill>
                  <a:srgbClr val="323232"/>
                </a:solidFill>
                <a:latin typeface="Book Antiqua"/>
                <a:cs typeface="Book Antiqua"/>
              </a:rPr>
              <a:t>СТРЕМЛЕНИЯ</a:t>
            </a:r>
            <a:r>
              <a:rPr sz="1700" b="1" spc="20" dirty="0">
                <a:solidFill>
                  <a:srgbClr val="323232"/>
                </a:solidFill>
                <a:latin typeface="Book Antiqua"/>
                <a:cs typeface="Book Antiqua"/>
              </a:rPr>
              <a:t> </a:t>
            </a:r>
            <a:r>
              <a:rPr sz="1700" b="1" spc="51" dirty="0">
                <a:solidFill>
                  <a:srgbClr val="323232"/>
                </a:solidFill>
                <a:latin typeface="Book Antiqua"/>
                <a:cs typeface="Book Antiqua"/>
              </a:rPr>
              <a:t>ЛЮДЕЙ</a:t>
            </a:r>
            <a:r>
              <a:rPr sz="1700" b="1" spc="20" dirty="0">
                <a:solidFill>
                  <a:srgbClr val="323232"/>
                </a:solidFill>
                <a:latin typeface="Book Antiqua"/>
                <a:cs typeface="Book Antiqua"/>
              </a:rPr>
              <a:t> </a:t>
            </a:r>
            <a:r>
              <a:rPr sz="1700" b="1" spc="-110" dirty="0">
                <a:solidFill>
                  <a:srgbClr val="323232"/>
                </a:solidFill>
                <a:latin typeface="Book Antiqua"/>
                <a:cs typeface="Book Antiqua"/>
              </a:rPr>
              <a:t>К</a:t>
            </a:r>
            <a:r>
              <a:rPr sz="1700" b="1" spc="20" dirty="0">
                <a:solidFill>
                  <a:srgbClr val="323232"/>
                </a:solidFill>
                <a:latin typeface="Book Antiqua"/>
                <a:cs typeface="Book Antiqua"/>
              </a:rPr>
              <a:t> </a:t>
            </a:r>
            <a:r>
              <a:rPr sz="1700" b="1" spc="31" dirty="0">
                <a:solidFill>
                  <a:srgbClr val="323232"/>
                </a:solidFill>
                <a:latin typeface="Book Antiqua"/>
                <a:cs typeface="Book Antiqua"/>
              </a:rPr>
              <a:t>УПРАВЛЕНИЮ</a:t>
            </a:r>
            <a:r>
              <a:rPr sz="1700" b="1" spc="20" dirty="0">
                <a:solidFill>
                  <a:srgbClr val="323232"/>
                </a:solidFill>
                <a:latin typeface="Book Antiqua"/>
                <a:cs typeface="Book Antiqua"/>
              </a:rPr>
              <a:t> </a:t>
            </a:r>
            <a:r>
              <a:rPr sz="1700" b="1" spc="55" dirty="0">
                <a:solidFill>
                  <a:srgbClr val="323232"/>
                </a:solidFill>
                <a:latin typeface="Book Antiqua"/>
                <a:cs typeface="Book Antiqua"/>
              </a:rPr>
              <a:t>ДРУГИМИ</a:t>
            </a:r>
            <a:endParaRPr sz="1700">
              <a:latin typeface="Book Antiqua"/>
              <a:cs typeface="Book Antiqu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945" y="934051"/>
            <a:ext cx="9124452" cy="3409838"/>
            <a:chOff x="23324" y="1372247"/>
            <a:chExt cx="10670540" cy="5009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24" y="2678163"/>
              <a:ext cx="7043356" cy="370303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91412" y="1611705"/>
              <a:ext cx="1466850" cy="1044575"/>
            </a:xfrm>
            <a:custGeom>
              <a:avLst/>
              <a:gdLst/>
              <a:ahLst/>
              <a:cxnLst/>
              <a:rect l="l" t="t" r="r" b="b"/>
              <a:pathLst>
                <a:path w="1466850" h="1044575">
                  <a:moveTo>
                    <a:pt x="1466354" y="57848"/>
                  </a:moveTo>
                  <a:lnTo>
                    <a:pt x="1425778" y="0"/>
                  </a:lnTo>
                  <a:lnTo>
                    <a:pt x="264566" y="815276"/>
                  </a:lnTo>
                  <a:lnTo>
                    <a:pt x="150177" y="652322"/>
                  </a:lnTo>
                  <a:lnTo>
                    <a:pt x="0" y="1044181"/>
                  </a:lnTo>
                  <a:lnTo>
                    <a:pt x="419557" y="1036040"/>
                  </a:lnTo>
                  <a:lnTo>
                    <a:pt x="305181" y="873125"/>
                  </a:lnTo>
                  <a:lnTo>
                    <a:pt x="1466354" y="57848"/>
                  </a:lnTo>
                  <a:close/>
                </a:path>
              </a:pathLst>
            </a:custGeom>
            <a:solidFill>
              <a:srgbClr val="006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37898" y="2575217"/>
              <a:ext cx="3555502" cy="2404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219" y="1372247"/>
              <a:ext cx="9566749" cy="1503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12588" y="1530692"/>
              <a:ext cx="3779520" cy="2354580"/>
            </a:xfrm>
            <a:custGeom>
              <a:avLst/>
              <a:gdLst/>
              <a:ahLst/>
              <a:cxnLst/>
              <a:rect l="l" t="t" r="r" b="b"/>
              <a:pathLst>
                <a:path w="3779520" h="2354579">
                  <a:moveTo>
                    <a:pt x="608215" y="1902726"/>
                  </a:moveTo>
                  <a:lnTo>
                    <a:pt x="349948" y="1902726"/>
                  </a:lnTo>
                  <a:lnTo>
                    <a:pt x="349948" y="61963"/>
                  </a:lnTo>
                  <a:lnTo>
                    <a:pt x="258267" y="61963"/>
                  </a:lnTo>
                  <a:lnTo>
                    <a:pt x="258267" y="1902726"/>
                  </a:lnTo>
                  <a:lnTo>
                    <a:pt x="0" y="1902726"/>
                  </a:lnTo>
                  <a:lnTo>
                    <a:pt x="304114" y="2354313"/>
                  </a:lnTo>
                  <a:lnTo>
                    <a:pt x="608215" y="1902726"/>
                  </a:lnTo>
                  <a:close/>
                </a:path>
                <a:path w="3779520" h="2354579">
                  <a:moveTo>
                    <a:pt x="3779443" y="1119390"/>
                  </a:moveTo>
                  <a:lnTo>
                    <a:pt x="3700615" y="752284"/>
                  </a:lnTo>
                  <a:lnTo>
                    <a:pt x="3577069" y="880567"/>
                  </a:lnTo>
                  <a:lnTo>
                    <a:pt x="2662783" y="0"/>
                  </a:lnTo>
                  <a:lnTo>
                    <a:pt x="2618930" y="45542"/>
                  </a:lnTo>
                  <a:lnTo>
                    <a:pt x="3533216" y="926109"/>
                  </a:lnTo>
                  <a:lnTo>
                    <a:pt x="3409658" y="1054404"/>
                  </a:lnTo>
                  <a:lnTo>
                    <a:pt x="3779443" y="1119390"/>
                  </a:lnTo>
                  <a:close/>
                </a:path>
              </a:pathLst>
            </a:custGeom>
            <a:solidFill>
              <a:srgbClr val="006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18164" y="2455556"/>
            <a:ext cx="2211067" cy="396767"/>
          </a:xfrm>
          <a:prstGeom prst="rect">
            <a:avLst/>
          </a:prstGeom>
        </p:spPr>
        <p:txBody>
          <a:bodyPr vert="horz" wrap="square" lIns="0" tIns="11930" rIns="0" bIns="0" rtlCol="0">
            <a:spAutoFit/>
          </a:bodyPr>
          <a:lstStyle/>
          <a:p>
            <a:pPr marL="9942">
              <a:spcBef>
                <a:spcPts val="94"/>
              </a:spcBef>
            </a:pPr>
            <a:r>
              <a:rPr sz="2500" b="1" spc="59" dirty="0">
                <a:latin typeface="Book Antiqua"/>
                <a:cs typeface="Book Antiqua"/>
              </a:rPr>
              <a:t>личностные</a:t>
            </a:r>
            <a:endParaRPr sz="25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55866" y="3224171"/>
            <a:ext cx="2829536" cy="349597"/>
          </a:xfrm>
          <a:prstGeom prst="rect">
            <a:avLst/>
          </a:prstGeom>
        </p:spPr>
        <p:txBody>
          <a:bodyPr vert="horz" wrap="square" lIns="0" tIns="10936" rIns="0" bIns="0" rtlCol="0">
            <a:spAutoFit/>
          </a:bodyPr>
          <a:lstStyle/>
          <a:p>
            <a:pPr marL="9942">
              <a:spcBef>
                <a:spcPts val="86"/>
              </a:spcBef>
            </a:pPr>
            <a:r>
              <a:rPr sz="2200" b="1" spc="39" dirty="0">
                <a:latin typeface="Book Antiqua"/>
                <a:cs typeface="Book Antiqua"/>
              </a:rPr>
              <a:t>физиологические</a:t>
            </a:r>
            <a:endParaRPr sz="220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24226" y="2456832"/>
            <a:ext cx="1964005" cy="349597"/>
          </a:xfrm>
          <a:prstGeom prst="rect">
            <a:avLst/>
          </a:prstGeom>
        </p:spPr>
        <p:txBody>
          <a:bodyPr vert="horz" wrap="square" lIns="0" tIns="10936" rIns="0" bIns="0" rtlCol="0">
            <a:spAutoFit/>
          </a:bodyPr>
          <a:lstStyle/>
          <a:p>
            <a:pPr marL="9942">
              <a:spcBef>
                <a:spcPts val="86"/>
              </a:spcBef>
            </a:pPr>
            <a:r>
              <a:rPr sz="2200" b="1" spc="63" dirty="0">
                <a:latin typeface="Book Antiqua"/>
                <a:cs typeface="Book Antiqua"/>
              </a:rPr>
              <a:t>социальные</a:t>
            </a:r>
            <a:endParaRPr sz="220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9144000" cy="5143499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1347838" y="770737"/>
              <a:ext cx="9345930" cy="6015355"/>
            </a:xfrm>
            <a:custGeom>
              <a:avLst/>
              <a:gdLst/>
              <a:ahLst/>
              <a:cxnLst/>
              <a:rect l="l" t="t" r="r" b="b"/>
              <a:pathLst>
                <a:path w="9345930" h="6015355">
                  <a:moveTo>
                    <a:pt x="0" y="6015037"/>
                  </a:moveTo>
                  <a:lnTo>
                    <a:pt x="9345561" y="6015037"/>
                  </a:lnTo>
                  <a:lnTo>
                    <a:pt x="9345561" y="0"/>
                  </a:lnTo>
                  <a:lnTo>
                    <a:pt x="0" y="0"/>
                  </a:lnTo>
                  <a:lnTo>
                    <a:pt x="0" y="6015037"/>
                  </a:lnTo>
                  <a:close/>
                </a:path>
              </a:pathLst>
            </a:custGeom>
            <a:solidFill>
              <a:srgbClr val="F5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70737"/>
              <a:ext cx="1348105" cy="6015355"/>
            </a:xfrm>
            <a:custGeom>
              <a:avLst/>
              <a:gdLst/>
              <a:ahLst/>
              <a:cxnLst/>
              <a:rect l="l" t="t" r="r" b="b"/>
              <a:pathLst>
                <a:path w="1348105" h="6015355">
                  <a:moveTo>
                    <a:pt x="1347838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347838" y="0"/>
                  </a:lnTo>
                  <a:lnTo>
                    <a:pt x="1347838" y="6015037"/>
                  </a:lnTo>
                  <a:close/>
                </a:path>
              </a:pathLst>
            </a:custGeom>
            <a:solidFill>
              <a:srgbClr val="D5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3832" y="477489"/>
            <a:ext cx="5974008" cy="517368"/>
          </a:xfrm>
          <a:prstGeom prst="rect">
            <a:avLst/>
          </a:prstGeom>
        </p:spPr>
        <p:txBody>
          <a:bodyPr vert="horz" wrap="square" lIns="0" tIns="9444" rIns="0" bIns="0" rtlCol="0">
            <a:spAutoFit/>
          </a:bodyPr>
          <a:lstStyle/>
          <a:p>
            <a:pPr marL="9942">
              <a:spcBef>
                <a:spcPts val="74"/>
              </a:spcBef>
            </a:pPr>
            <a:r>
              <a:rPr spc="141" dirty="0"/>
              <a:t>Виды</a:t>
            </a:r>
            <a:r>
              <a:rPr spc="31" dirty="0"/>
              <a:t> </a:t>
            </a:r>
            <a:r>
              <a:rPr spc="121" dirty="0"/>
              <a:t>влияния</a:t>
            </a:r>
            <a:r>
              <a:rPr spc="27" dirty="0"/>
              <a:t> </a:t>
            </a:r>
            <a:r>
              <a:rPr spc="102" dirty="0"/>
              <a:t>на</a:t>
            </a:r>
            <a:r>
              <a:rPr spc="31" dirty="0"/>
              <a:t> </a:t>
            </a:r>
            <a:r>
              <a:rPr spc="188" dirty="0"/>
              <a:t>людей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335015" y="914325"/>
            <a:ext cx="2247990" cy="3823100"/>
          </a:xfrm>
          <a:prstGeom prst="rect">
            <a:avLst/>
          </a:prstGeom>
        </p:spPr>
        <p:txBody>
          <a:bodyPr vert="horz" wrap="square" lIns="0" tIns="11432" rIns="0" bIns="0" rtlCol="0">
            <a:spAutoFit/>
          </a:bodyPr>
          <a:lstStyle/>
          <a:p>
            <a:pPr marL="9942">
              <a:spcBef>
                <a:spcPts val="89"/>
              </a:spcBef>
            </a:pPr>
            <a:r>
              <a:rPr sz="2400" spc="35" dirty="0">
                <a:latin typeface="Book Antiqua"/>
                <a:cs typeface="Book Antiqua"/>
              </a:rPr>
              <a:t>Просьба</a:t>
            </a:r>
            <a:endParaRPr sz="2400">
              <a:latin typeface="Book Antiqua"/>
              <a:cs typeface="Book Antiqua"/>
            </a:endParaRPr>
          </a:p>
          <a:p>
            <a:pPr marL="9942" marR="3977">
              <a:lnSpc>
                <a:spcPct val="232900"/>
              </a:lnSpc>
            </a:pPr>
            <a:r>
              <a:rPr sz="2400" spc="35" dirty="0">
                <a:latin typeface="Book Antiqua"/>
                <a:cs typeface="Book Antiqua"/>
              </a:rPr>
              <a:t>Убеждение </a:t>
            </a:r>
            <a:r>
              <a:rPr sz="2400" spc="39" dirty="0">
                <a:latin typeface="Book Antiqua"/>
                <a:cs typeface="Book Antiqua"/>
              </a:rPr>
              <a:t> </a:t>
            </a:r>
            <a:r>
              <a:rPr sz="2400" spc="20" dirty="0">
                <a:latin typeface="Book Antiqua"/>
                <a:cs typeface="Book Antiqua"/>
              </a:rPr>
              <a:t>Внушение </a:t>
            </a:r>
            <a:r>
              <a:rPr sz="2400" spc="23" dirty="0">
                <a:latin typeface="Book Antiqua"/>
                <a:cs typeface="Book Antiqua"/>
              </a:rPr>
              <a:t> </a:t>
            </a:r>
            <a:r>
              <a:rPr sz="2400" spc="67" dirty="0">
                <a:latin typeface="Book Antiqua"/>
                <a:cs typeface="Book Antiqua"/>
              </a:rPr>
              <a:t>Заражение </a:t>
            </a:r>
            <a:r>
              <a:rPr sz="2400" spc="70" dirty="0">
                <a:latin typeface="Book Antiqua"/>
                <a:cs typeface="Book Antiqua"/>
              </a:rPr>
              <a:t> </a:t>
            </a:r>
            <a:r>
              <a:rPr sz="2400" spc="63" dirty="0">
                <a:latin typeface="Book Antiqua"/>
                <a:cs typeface="Book Antiqua"/>
              </a:rPr>
              <a:t>Самореклама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7579" y="969774"/>
            <a:ext cx="3483842" cy="4222784"/>
          </a:xfrm>
          <a:prstGeom prst="rect">
            <a:avLst/>
          </a:prstGeom>
        </p:spPr>
        <p:txBody>
          <a:bodyPr vert="horz" wrap="square" lIns="0" tIns="10439" rIns="0" bIns="0" rtlCol="0">
            <a:spAutoFit/>
          </a:bodyPr>
          <a:lstStyle/>
          <a:p>
            <a:pPr marL="9942">
              <a:spcBef>
                <a:spcPts val="82"/>
              </a:spcBef>
            </a:pPr>
            <a:r>
              <a:rPr sz="2400" spc="47" dirty="0">
                <a:latin typeface="Book Antiqua"/>
                <a:cs typeface="Book Antiqua"/>
              </a:rPr>
              <a:t>Вызывание</a:t>
            </a:r>
            <a:r>
              <a:rPr sz="2400" spc="-16" dirty="0">
                <a:latin typeface="Book Antiqua"/>
                <a:cs typeface="Book Antiqua"/>
              </a:rPr>
              <a:t> </a:t>
            </a:r>
            <a:r>
              <a:rPr sz="2400" spc="47" dirty="0">
                <a:latin typeface="Book Antiqua"/>
                <a:cs typeface="Book Antiqua"/>
              </a:rPr>
              <a:t>симпатии</a:t>
            </a:r>
            <a:endParaRPr sz="2400">
              <a:latin typeface="Book Antiqua"/>
              <a:cs typeface="Book Antiqua"/>
            </a:endParaRPr>
          </a:p>
          <a:p>
            <a:pPr marL="9942" marR="80527">
              <a:lnSpc>
                <a:spcPct val="231999"/>
              </a:lnSpc>
            </a:pPr>
            <a:r>
              <a:rPr sz="2400" spc="31" dirty="0">
                <a:latin typeface="Book Antiqua"/>
                <a:cs typeface="Book Antiqua"/>
              </a:rPr>
              <a:t>Подражание </a:t>
            </a:r>
            <a:r>
              <a:rPr sz="2400" spc="35" dirty="0">
                <a:latin typeface="Book Antiqua"/>
                <a:cs typeface="Book Antiqua"/>
              </a:rPr>
              <a:t> </a:t>
            </a:r>
            <a:r>
              <a:rPr sz="2400" spc="20" dirty="0">
                <a:latin typeface="Book Antiqua"/>
                <a:cs typeface="Book Antiqua"/>
              </a:rPr>
              <a:t>Принуждение </a:t>
            </a:r>
            <a:r>
              <a:rPr sz="2400" spc="23" dirty="0">
                <a:latin typeface="Book Antiqua"/>
                <a:cs typeface="Book Antiqua"/>
              </a:rPr>
              <a:t> </a:t>
            </a:r>
            <a:r>
              <a:rPr sz="2400" spc="-8" dirty="0">
                <a:latin typeface="Book Antiqua"/>
                <a:cs typeface="Book Antiqua"/>
              </a:rPr>
              <a:t>Критика</a:t>
            </a:r>
            <a:r>
              <a:rPr sz="2400" spc="12" dirty="0">
                <a:latin typeface="Book Antiqua"/>
                <a:cs typeface="Book Antiqua"/>
              </a:rPr>
              <a:t> </a:t>
            </a:r>
            <a:r>
              <a:rPr sz="2400" spc="23" dirty="0">
                <a:latin typeface="Book Antiqua"/>
                <a:cs typeface="Book Antiqua"/>
              </a:rPr>
              <a:t>"не</a:t>
            </a:r>
            <a:r>
              <a:rPr sz="2400" spc="12" dirty="0">
                <a:latin typeface="Book Antiqua"/>
                <a:cs typeface="Book Antiqua"/>
              </a:rPr>
              <a:t> </a:t>
            </a:r>
            <a:r>
              <a:rPr sz="2400" spc="51" dirty="0">
                <a:latin typeface="Book Antiqua"/>
                <a:cs typeface="Book Antiqua"/>
              </a:rPr>
              <a:t>по</a:t>
            </a:r>
            <a:r>
              <a:rPr sz="2400" spc="12" dirty="0">
                <a:latin typeface="Book Antiqua"/>
                <a:cs typeface="Book Antiqua"/>
              </a:rPr>
              <a:t> </a:t>
            </a:r>
            <a:r>
              <a:rPr sz="2400" spc="31" dirty="0">
                <a:latin typeface="Book Antiqua"/>
                <a:cs typeface="Book Antiqua"/>
              </a:rPr>
              <a:t>делу"</a:t>
            </a:r>
            <a:endParaRPr sz="2400">
              <a:latin typeface="Book Antiqua"/>
              <a:cs typeface="Book Antiqua"/>
            </a:endParaRPr>
          </a:p>
          <a:p>
            <a:pPr>
              <a:spcBef>
                <a:spcPts val="16"/>
              </a:spcBef>
            </a:pPr>
            <a:endParaRPr sz="2700">
              <a:latin typeface="Book Antiqua"/>
              <a:cs typeface="Book Antiqua"/>
            </a:endParaRPr>
          </a:p>
          <a:p>
            <a:pPr marL="9942" marR="1057285">
              <a:lnSpc>
                <a:spcPct val="115999"/>
              </a:lnSpc>
            </a:pPr>
            <a:r>
              <a:rPr sz="2400" spc="27" dirty="0">
                <a:latin typeface="Book Antiqua"/>
                <a:cs typeface="Book Antiqua"/>
              </a:rPr>
              <a:t>В</a:t>
            </a:r>
            <a:r>
              <a:rPr sz="2400" spc="-4" dirty="0">
                <a:latin typeface="Book Antiqua"/>
                <a:cs typeface="Book Antiqua"/>
              </a:rPr>
              <a:t> </a:t>
            </a:r>
            <a:r>
              <a:rPr sz="2400" spc="70" dirty="0">
                <a:latin typeface="Book Antiqua"/>
                <a:cs typeface="Book Antiqua"/>
              </a:rPr>
              <a:t>чистом</a:t>
            </a:r>
            <a:r>
              <a:rPr sz="2400" spc="-4" dirty="0">
                <a:latin typeface="Book Antiqua"/>
                <a:cs typeface="Book Antiqua"/>
              </a:rPr>
              <a:t> </a:t>
            </a:r>
            <a:r>
              <a:rPr sz="2400" spc="70" dirty="0">
                <a:latin typeface="Book Antiqua"/>
                <a:cs typeface="Book Antiqua"/>
              </a:rPr>
              <a:t>виде </a:t>
            </a:r>
            <a:r>
              <a:rPr sz="2400" spc="-587" dirty="0">
                <a:latin typeface="Book Antiqua"/>
                <a:cs typeface="Book Antiqua"/>
              </a:rPr>
              <a:t> </a:t>
            </a:r>
            <a:r>
              <a:rPr sz="2400" spc="16" dirty="0">
                <a:latin typeface="Book Antiqua"/>
                <a:cs typeface="Book Antiqua"/>
              </a:rPr>
              <a:t>манипуляция</a:t>
            </a:r>
            <a:endParaRPr sz="2400">
              <a:latin typeface="Book Antiqua"/>
              <a:cs typeface="Book Antiqu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42700" y="1044675"/>
            <a:ext cx="3336148" cy="3194157"/>
            <a:chOff x="2154935" y="1534769"/>
            <a:chExt cx="3901440" cy="46926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4935" y="1534769"/>
              <a:ext cx="349491" cy="3494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4935" y="2561031"/>
              <a:ext cx="349491" cy="349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4935" y="3602088"/>
              <a:ext cx="349491" cy="3494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4935" y="4836718"/>
              <a:ext cx="349491" cy="3494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54935" y="5877318"/>
              <a:ext cx="349491" cy="3495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6858" y="1534769"/>
              <a:ext cx="349504" cy="3494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6858" y="2561031"/>
              <a:ext cx="349504" cy="3494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6858" y="3668369"/>
              <a:ext cx="349504" cy="3494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6858" y="4836718"/>
              <a:ext cx="349504" cy="3494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6858" y="5877318"/>
              <a:ext cx="349504" cy="3495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4105" y="544013"/>
            <a:ext cx="5431558" cy="428549"/>
          </a:xfrm>
          <a:prstGeom prst="rect">
            <a:avLst/>
          </a:prstGeom>
        </p:spPr>
        <p:txBody>
          <a:bodyPr vert="horz" wrap="square" lIns="0" tIns="12924" rIns="0" bIns="0" rtlCol="0">
            <a:spAutoFit/>
          </a:bodyPr>
          <a:lstStyle/>
          <a:p>
            <a:pPr marL="9942">
              <a:spcBef>
                <a:spcPts val="102"/>
              </a:spcBef>
            </a:pPr>
            <a:r>
              <a:rPr sz="2700" spc="55" dirty="0"/>
              <a:t>ТИПЫ</a:t>
            </a:r>
            <a:r>
              <a:rPr sz="2700" spc="-12" dirty="0"/>
              <a:t> </a:t>
            </a:r>
            <a:r>
              <a:rPr sz="2700" spc="82" dirty="0"/>
              <a:t>МАНИПУЛЯТОРОВ</a:t>
            </a:r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8124487" y="3754530"/>
            <a:ext cx="19548" cy="864454"/>
          </a:xfrm>
          <a:custGeom>
            <a:avLst/>
            <a:gdLst/>
            <a:ahLst/>
            <a:cxnLst/>
            <a:rect l="l" t="t" r="r" b="b"/>
            <a:pathLst>
              <a:path w="22859" h="1270000">
                <a:moveTo>
                  <a:pt x="22326" y="1269847"/>
                </a:moveTo>
                <a:lnTo>
                  <a:pt x="0" y="1269847"/>
                </a:lnTo>
                <a:lnTo>
                  <a:pt x="0" y="0"/>
                </a:lnTo>
                <a:lnTo>
                  <a:pt x="22326" y="0"/>
                </a:lnTo>
                <a:lnTo>
                  <a:pt x="22326" y="1269847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0952" y="882893"/>
            <a:ext cx="855757" cy="653526"/>
          </a:xfrm>
          <a:custGeom>
            <a:avLst/>
            <a:gdLst/>
            <a:ahLst/>
            <a:cxnLst/>
            <a:rect l="l" t="t" r="r" b="b"/>
            <a:pathLst>
              <a:path w="1000760" h="960119">
                <a:moveTo>
                  <a:pt x="540931" y="1270"/>
                </a:moveTo>
                <a:lnTo>
                  <a:pt x="459231" y="1270"/>
                </a:lnTo>
                <a:lnTo>
                  <a:pt x="467372" y="0"/>
                </a:lnTo>
                <a:lnTo>
                  <a:pt x="532803" y="0"/>
                </a:lnTo>
                <a:lnTo>
                  <a:pt x="540931" y="1270"/>
                </a:lnTo>
                <a:close/>
              </a:path>
              <a:path w="1000760" h="960119">
                <a:moveTo>
                  <a:pt x="549122" y="958850"/>
                </a:moveTo>
                <a:lnTo>
                  <a:pt x="451091" y="958850"/>
                </a:lnTo>
                <a:lnTo>
                  <a:pt x="386499" y="948690"/>
                </a:lnTo>
                <a:lnTo>
                  <a:pt x="378561" y="946150"/>
                </a:lnTo>
                <a:lnTo>
                  <a:pt x="370624" y="944880"/>
                </a:lnTo>
                <a:lnTo>
                  <a:pt x="308711" y="924560"/>
                </a:lnTo>
                <a:lnTo>
                  <a:pt x="301180" y="920750"/>
                </a:lnTo>
                <a:lnTo>
                  <a:pt x="293687" y="918210"/>
                </a:lnTo>
                <a:lnTo>
                  <a:pt x="286296" y="914400"/>
                </a:lnTo>
                <a:lnTo>
                  <a:pt x="278904" y="911860"/>
                </a:lnTo>
                <a:lnTo>
                  <a:pt x="257124" y="900430"/>
                </a:lnTo>
                <a:lnTo>
                  <a:pt x="242989" y="892810"/>
                </a:lnTo>
                <a:lnTo>
                  <a:pt x="235991" y="887730"/>
                </a:lnTo>
                <a:lnTo>
                  <a:pt x="222250" y="880110"/>
                </a:lnTo>
                <a:lnTo>
                  <a:pt x="215455" y="875030"/>
                </a:lnTo>
                <a:lnTo>
                  <a:pt x="208749" y="871220"/>
                </a:lnTo>
                <a:lnTo>
                  <a:pt x="195605" y="861060"/>
                </a:lnTo>
                <a:lnTo>
                  <a:pt x="189153" y="857250"/>
                </a:lnTo>
                <a:lnTo>
                  <a:pt x="176504" y="847090"/>
                </a:lnTo>
                <a:lnTo>
                  <a:pt x="170306" y="842010"/>
                </a:lnTo>
                <a:lnTo>
                  <a:pt x="164249" y="835660"/>
                </a:lnTo>
                <a:lnTo>
                  <a:pt x="158203" y="830580"/>
                </a:lnTo>
                <a:lnTo>
                  <a:pt x="152247" y="825500"/>
                </a:lnTo>
                <a:lnTo>
                  <a:pt x="146494" y="820420"/>
                </a:lnTo>
                <a:lnTo>
                  <a:pt x="140690" y="814070"/>
                </a:lnTo>
                <a:lnTo>
                  <a:pt x="135039" y="808990"/>
                </a:lnTo>
                <a:lnTo>
                  <a:pt x="129578" y="802640"/>
                </a:lnTo>
                <a:lnTo>
                  <a:pt x="124066" y="797560"/>
                </a:lnTo>
                <a:lnTo>
                  <a:pt x="118706" y="791210"/>
                </a:lnTo>
                <a:lnTo>
                  <a:pt x="113550" y="784860"/>
                </a:lnTo>
                <a:lnTo>
                  <a:pt x="108343" y="778510"/>
                </a:lnTo>
                <a:lnTo>
                  <a:pt x="103289" y="772160"/>
                </a:lnTo>
                <a:lnTo>
                  <a:pt x="79768" y="740410"/>
                </a:lnTo>
                <a:lnTo>
                  <a:pt x="66967" y="720090"/>
                </a:lnTo>
                <a:lnTo>
                  <a:pt x="62903" y="713740"/>
                </a:lnTo>
                <a:lnTo>
                  <a:pt x="59080" y="706120"/>
                </a:lnTo>
                <a:lnTo>
                  <a:pt x="55206" y="699770"/>
                </a:lnTo>
                <a:lnTo>
                  <a:pt x="51536" y="692150"/>
                </a:lnTo>
                <a:lnTo>
                  <a:pt x="48018" y="685800"/>
                </a:lnTo>
                <a:lnTo>
                  <a:pt x="44551" y="678180"/>
                </a:lnTo>
                <a:lnTo>
                  <a:pt x="41224" y="671830"/>
                </a:lnTo>
                <a:lnTo>
                  <a:pt x="26492" y="635000"/>
                </a:lnTo>
                <a:lnTo>
                  <a:pt x="14973" y="596900"/>
                </a:lnTo>
                <a:lnTo>
                  <a:pt x="6642" y="558800"/>
                </a:lnTo>
                <a:lnTo>
                  <a:pt x="1638" y="519430"/>
                </a:lnTo>
                <a:lnTo>
                  <a:pt x="0" y="487680"/>
                </a:lnTo>
                <a:lnTo>
                  <a:pt x="0" y="472440"/>
                </a:lnTo>
                <a:lnTo>
                  <a:pt x="3225" y="425450"/>
                </a:lnTo>
                <a:lnTo>
                  <a:pt x="11214" y="378460"/>
                </a:lnTo>
                <a:lnTo>
                  <a:pt x="21526" y="340360"/>
                </a:lnTo>
                <a:lnTo>
                  <a:pt x="31991" y="311150"/>
                </a:lnTo>
                <a:lnTo>
                  <a:pt x="34975" y="303530"/>
                </a:lnTo>
                <a:lnTo>
                  <a:pt x="41224" y="288290"/>
                </a:lnTo>
                <a:lnTo>
                  <a:pt x="44551" y="281940"/>
                </a:lnTo>
                <a:lnTo>
                  <a:pt x="51536" y="267970"/>
                </a:lnTo>
                <a:lnTo>
                  <a:pt x="55206" y="260350"/>
                </a:lnTo>
                <a:lnTo>
                  <a:pt x="59080" y="254000"/>
                </a:lnTo>
                <a:lnTo>
                  <a:pt x="62903" y="246380"/>
                </a:lnTo>
                <a:lnTo>
                  <a:pt x="66967" y="240030"/>
                </a:lnTo>
                <a:lnTo>
                  <a:pt x="71183" y="232410"/>
                </a:lnTo>
                <a:lnTo>
                  <a:pt x="75349" y="226060"/>
                </a:lnTo>
                <a:lnTo>
                  <a:pt x="103289" y="187960"/>
                </a:lnTo>
                <a:lnTo>
                  <a:pt x="135039" y="151130"/>
                </a:lnTo>
                <a:lnTo>
                  <a:pt x="140690" y="146050"/>
                </a:lnTo>
                <a:lnTo>
                  <a:pt x="146494" y="139700"/>
                </a:lnTo>
                <a:lnTo>
                  <a:pt x="152247" y="134620"/>
                </a:lnTo>
                <a:lnTo>
                  <a:pt x="158203" y="129540"/>
                </a:lnTo>
                <a:lnTo>
                  <a:pt x="164249" y="124460"/>
                </a:lnTo>
                <a:lnTo>
                  <a:pt x="170306" y="118110"/>
                </a:lnTo>
                <a:lnTo>
                  <a:pt x="176504" y="113030"/>
                </a:lnTo>
                <a:lnTo>
                  <a:pt x="189153" y="102870"/>
                </a:lnTo>
                <a:lnTo>
                  <a:pt x="195605" y="99060"/>
                </a:lnTo>
                <a:lnTo>
                  <a:pt x="208749" y="88900"/>
                </a:lnTo>
                <a:lnTo>
                  <a:pt x="215455" y="85090"/>
                </a:lnTo>
                <a:lnTo>
                  <a:pt x="229095" y="76200"/>
                </a:lnTo>
                <a:lnTo>
                  <a:pt x="235991" y="72390"/>
                </a:lnTo>
                <a:lnTo>
                  <a:pt x="278904" y="48260"/>
                </a:lnTo>
                <a:lnTo>
                  <a:pt x="301180" y="39370"/>
                </a:lnTo>
                <a:lnTo>
                  <a:pt x="308711" y="35560"/>
                </a:lnTo>
                <a:lnTo>
                  <a:pt x="370624" y="15240"/>
                </a:lnTo>
                <a:lnTo>
                  <a:pt x="378561" y="13970"/>
                </a:lnTo>
                <a:lnTo>
                  <a:pt x="386499" y="11430"/>
                </a:lnTo>
                <a:lnTo>
                  <a:pt x="451091" y="1270"/>
                </a:lnTo>
                <a:lnTo>
                  <a:pt x="549122" y="1270"/>
                </a:lnTo>
                <a:lnTo>
                  <a:pt x="613663" y="11430"/>
                </a:lnTo>
                <a:lnTo>
                  <a:pt x="621601" y="13970"/>
                </a:lnTo>
                <a:lnTo>
                  <a:pt x="629538" y="15240"/>
                </a:lnTo>
                <a:lnTo>
                  <a:pt x="683907" y="33020"/>
                </a:lnTo>
                <a:lnTo>
                  <a:pt x="699046" y="39370"/>
                </a:lnTo>
                <a:lnTo>
                  <a:pt x="706488" y="41910"/>
                </a:lnTo>
                <a:lnTo>
                  <a:pt x="713879" y="45720"/>
                </a:lnTo>
                <a:lnTo>
                  <a:pt x="721321" y="48260"/>
                </a:lnTo>
                <a:lnTo>
                  <a:pt x="743051" y="59690"/>
                </a:lnTo>
                <a:lnTo>
                  <a:pt x="757186" y="67310"/>
                </a:lnTo>
                <a:lnTo>
                  <a:pt x="764184" y="72390"/>
                </a:lnTo>
                <a:lnTo>
                  <a:pt x="771118" y="76200"/>
                </a:lnTo>
                <a:lnTo>
                  <a:pt x="784720" y="85090"/>
                </a:lnTo>
                <a:lnTo>
                  <a:pt x="791413" y="88900"/>
                </a:lnTo>
                <a:lnTo>
                  <a:pt x="804557" y="99060"/>
                </a:lnTo>
                <a:lnTo>
                  <a:pt x="811009" y="102870"/>
                </a:lnTo>
                <a:lnTo>
                  <a:pt x="823658" y="113030"/>
                </a:lnTo>
                <a:lnTo>
                  <a:pt x="829856" y="118110"/>
                </a:lnTo>
                <a:lnTo>
                  <a:pt x="835913" y="124460"/>
                </a:lnTo>
                <a:lnTo>
                  <a:pt x="841971" y="129540"/>
                </a:lnTo>
                <a:lnTo>
                  <a:pt x="847915" y="134620"/>
                </a:lnTo>
                <a:lnTo>
                  <a:pt x="853668" y="139700"/>
                </a:lnTo>
                <a:lnTo>
                  <a:pt x="859472" y="146050"/>
                </a:lnTo>
                <a:lnTo>
                  <a:pt x="865136" y="151130"/>
                </a:lnTo>
                <a:lnTo>
                  <a:pt x="870635" y="157480"/>
                </a:lnTo>
                <a:lnTo>
                  <a:pt x="876096" y="162560"/>
                </a:lnTo>
                <a:lnTo>
                  <a:pt x="881456" y="168910"/>
                </a:lnTo>
                <a:lnTo>
                  <a:pt x="906602" y="200660"/>
                </a:lnTo>
                <a:lnTo>
                  <a:pt x="933246" y="240030"/>
                </a:lnTo>
                <a:lnTo>
                  <a:pt x="937272" y="246380"/>
                </a:lnTo>
                <a:lnTo>
                  <a:pt x="941133" y="254000"/>
                </a:lnTo>
                <a:lnTo>
                  <a:pt x="944956" y="260350"/>
                </a:lnTo>
                <a:lnTo>
                  <a:pt x="948677" y="267970"/>
                </a:lnTo>
                <a:lnTo>
                  <a:pt x="952144" y="274320"/>
                </a:lnTo>
                <a:lnTo>
                  <a:pt x="955675" y="281940"/>
                </a:lnTo>
                <a:lnTo>
                  <a:pt x="958951" y="288290"/>
                </a:lnTo>
                <a:lnTo>
                  <a:pt x="962126" y="295910"/>
                </a:lnTo>
                <a:lnTo>
                  <a:pt x="965250" y="303530"/>
                </a:lnTo>
                <a:lnTo>
                  <a:pt x="968171" y="311150"/>
                </a:lnTo>
                <a:lnTo>
                  <a:pt x="970953" y="317500"/>
                </a:lnTo>
                <a:lnTo>
                  <a:pt x="983208" y="355600"/>
                </a:lnTo>
                <a:lnTo>
                  <a:pt x="992136" y="393700"/>
                </a:lnTo>
                <a:lnTo>
                  <a:pt x="997737" y="433070"/>
                </a:lnTo>
                <a:lnTo>
                  <a:pt x="998588" y="440690"/>
                </a:lnTo>
                <a:lnTo>
                  <a:pt x="999172" y="448310"/>
                </a:lnTo>
                <a:lnTo>
                  <a:pt x="999972" y="464820"/>
                </a:lnTo>
                <a:lnTo>
                  <a:pt x="1000175" y="472440"/>
                </a:lnTo>
                <a:lnTo>
                  <a:pt x="1000175" y="487680"/>
                </a:lnTo>
                <a:lnTo>
                  <a:pt x="999972" y="495300"/>
                </a:lnTo>
                <a:lnTo>
                  <a:pt x="999172" y="511810"/>
                </a:lnTo>
                <a:lnTo>
                  <a:pt x="998588" y="519430"/>
                </a:lnTo>
                <a:lnTo>
                  <a:pt x="997737" y="527050"/>
                </a:lnTo>
                <a:lnTo>
                  <a:pt x="996950" y="534670"/>
                </a:lnTo>
                <a:lnTo>
                  <a:pt x="988961" y="581660"/>
                </a:lnTo>
                <a:lnTo>
                  <a:pt x="976261" y="627380"/>
                </a:lnTo>
                <a:lnTo>
                  <a:pt x="968171" y="648970"/>
                </a:lnTo>
                <a:lnTo>
                  <a:pt x="965250" y="656590"/>
                </a:lnTo>
                <a:lnTo>
                  <a:pt x="962126" y="664210"/>
                </a:lnTo>
                <a:lnTo>
                  <a:pt x="958951" y="671830"/>
                </a:lnTo>
                <a:lnTo>
                  <a:pt x="955675" y="678180"/>
                </a:lnTo>
                <a:lnTo>
                  <a:pt x="952144" y="685800"/>
                </a:lnTo>
                <a:lnTo>
                  <a:pt x="948677" y="692150"/>
                </a:lnTo>
                <a:lnTo>
                  <a:pt x="944956" y="699770"/>
                </a:lnTo>
                <a:lnTo>
                  <a:pt x="941133" y="706120"/>
                </a:lnTo>
                <a:lnTo>
                  <a:pt x="937272" y="713740"/>
                </a:lnTo>
                <a:lnTo>
                  <a:pt x="933246" y="720090"/>
                </a:lnTo>
                <a:lnTo>
                  <a:pt x="924813" y="734060"/>
                </a:lnTo>
                <a:lnTo>
                  <a:pt x="896886" y="772160"/>
                </a:lnTo>
                <a:lnTo>
                  <a:pt x="865136" y="808990"/>
                </a:lnTo>
                <a:lnTo>
                  <a:pt x="859472" y="814070"/>
                </a:lnTo>
                <a:lnTo>
                  <a:pt x="853668" y="820420"/>
                </a:lnTo>
                <a:lnTo>
                  <a:pt x="847915" y="825500"/>
                </a:lnTo>
                <a:lnTo>
                  <a:pt x="841971" y="830580"/>
                </a:lnTo>
                <a:lnTo>
                  <a:pt x="835913" y="835660"/>
                </a:lnTo>
                <a:lnTo>
                  <a:pt x="829856" y="842010"/>
                </a:lnTo>
                <a:lnTo>
                  <a:pt x="823658" y="847090"/>
                </a:lnTo>
                <a:lnTo>
                  <a:pt x="811009" y="857250"/>
                </a:lnTo>
                <a:lnTo>
                  <a:pt x="804557" y="861060"/>
                </a:lnTo>
                <a:lnTo>
                  <a:pt x="791413" y="871220"/>
                </a:lnTo>
                <a:lnTo>
                  <a:pt x="784720" y="875030"/>
                </a:lnTo>
                <a:lnTo>
                  <a:pt x="771118" y="883920"/>
                </a:lnTo>
                <a:lnTo>
                  <a:pt x="764184" y="887730"/>
                </a:lnTo>
                <a:lnTo>
                  <a:pt x="757186" y="892810"/>
                </a:lnTo>
                <a:lnTo>
                  <a:pt x="743051" y="900430"/>
                </a:lnTo>
                <a:lnTo>
                  <a:pt x="721321" y="911860"/>
                </a:lnTo>
                <a:lnTo>
                  <a:pt x="713879" y="914400"/>
                </a:lnTo>
                <a:lnTo>
                  <a:pt x="706488" y="918210"/>
                </a:lnTo>
                <a:lnTo>
                  <a:pt x="699046" y="920750"/>
                </a:lnTo>
                <a:lnTo>
                  <a:pt x="691451" y="924560"/>
                </a:lnTo>
                <a:lnTo>
                  <a:pt x="629538" y="944880"/>
                </a:lnTo>
                <a:lnTo>
                  <a:pt x="621601" y="946150"/>
                </a:lnTo>
                <a:lnTo>
                  <a:pt x="613663" y="948690"/>
                </a:lnTo>
                <a:lnTo>
                  <a:pt x="549122" y="958850"/>
                </a:lnTo>
                <a:close/>
              </a:path>
              <a:path w="1000760" h="960119">
                <a:moveTo>
                  <a:pt x="532803" y="960120"/>
                </a:moveTo>
                <a:lnTo>
                  <a:pt x="467372" y="960120"/>
                </a:lnTo>
                <a:lnTo>
                  <a:pt x="459231" y="958850"/>
                </a:lnTo>
                <a:lnTo>
                  <a:pt x="540931" y="958850"/>
                </a:lnTo>
                <a:lnTo>
                  <a:pt x="532803" y="960120"/>
                </a:lnTo>
                <a:close/>
              </a:path>
            </a:pathLst>
          </a:custGeom>
          <a:solidFill>
            <a:srgbClr val="974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0952" y="3964498"/>
            <a:ext cx="855757" cy="653526"/>
          </a:xfrm>
          <a:custGeom>
            <a:avLst/>
            <a:gdLst/>
            <a:ahLst/>
            <a:cxnLst/>
            <a:rect l="l" t="t" r="r" b="b"/>
            <a:pathLst>
              <a:path w="1000760" h="960120">
                <a:moveTo>
                  <a:pt x="540931" y="1270"/>
                </a:moveTo>
                <a:lnTo>
                  <a:pt x="459231" y="1270"/>
                </a:lnTo>
                <a:lnTo>
                  <a:pt x="467372" y="0"/>
                </a:lnTo>
                <a:lnTo>
                  <a:pt x="532803" y="0"/>
                </a:lnTo>
                <a:lnTo>
                  <a:pt x="540931" y="1270"/>
                </a:lnTo>
                <a:close/>
              </a:path>
              <a:path w="1000760" h="960120">
                <a:moveTo>
                  <a:pt x="549122" y="958850"/>
                </a:moveTo>
                <a:lnTo>
                  <a:pt x="451091" y="958850"/>
                </a:lnTo>
                <a:lnTo>
                  <a:pt x="386499" y="948689"/>
                </a:lnTo>
                <a:lnTo>
                  <a:pt x="378561" y="946150"/>
                </a:lnTo>
                <a:lnTo>
                  <a:pt x="370624" y="944880"/>
                </a:lnTo>
                <a:lnTo>
                  <a:pt x="316306" y="927100"/>
                </a:lnTo>
                <a:lnTo>
                  <a:pt x="301180" y="920750"/>
                </a:lnTo>
                <a:lnTo>
                  <a:pt x="293687" y="918210"/>
                </a:lnTo>
                <a:lnTo>
                  <a:pt x="278904" y="911860"/>
                </a:lnTo>
                <a:lnTo>
                  <a:pt x="257124" y="900430"/>
                </a:lnTo>
                <a:lnTo>
                  <a:pt x="242989" y="892810"/>
                </a:lnTo>
                <a:lnTo>
                  <a:pt x="235991" y="887730"/>
                </a:lnTo>
                <a:lnTo>
                  <a:pt x="222250" y="880110"/>
                </a:lnTo>
                <a:lnTo>
                  <a:pt x="215455" y="875030"/>
                </a:lnTo>
                <a:lnTo>
                  <a:pt x="208749" y="871219"/>
                </a:lnTo>
                <a:lnTo>
                  <a:pt x="195605" y="861060"/>
                </a:lnTo>
                <a:lnTo>
                  <a:pt x="189153" y="857250"/>
                </a:lnTo>
                <a:lnTo>
                  <a:pt x="176504" y="847089"/>
                </a:lnTo>
                <a:lnTo>
                  <a:pt x="170306" y="842010"/>
                </a:lnTo>
                <a:lnTo>
                  <a:pt x="158203" y="830580"/>
                </a:lnTo>
                <a:lnTo>
                  <a:pt x="152247" y="825500"/>
                </a:lnTo>
                <a:lnTo>
                  <a:pt x="146494" y="820419"/>
                </a:lnTo>
                <a:lnTo>
                  <a:pt x="140690" y="814069"/>
                </a:lnTo>
                <a:lnTo>
                  <a:pt x="135039" y="808989"/>
                </a:lnTo>
                <a:lnTo>
                  <a:pt x="108343" y="778510"/>
                </a:lnTo>
                <a:lnTo>
                  <a:pt x="84277" y="746760"/>
                </a:lnTo>
                <a:lnTo>
                  <a:pt x="66967" y="720089"/>
                </a:lnTo>
                <a:lnTo>
                  <a:pt x="62903" y="713739"/>
                </a:lnTo>
                <a:lnTo>
                  <a:pt x="59080" y="706119"/>
                </a:lnTo>
                <a:lnTo>
                  <a:pt x="55206" y="699769"/>
                </a:lnTo>
                <a:lnTo>
                  <a:pt x="51536" y="692150"/>
                </a:lnTo>
                <a:lnTo>
                  <a:pt x="48018" y="685800"/>
                </a:lnTo>
                <a:lnTo>
                  <a:pt x="44551" y="678180"/>
                </a:lnTo>
                <a:lnTo>
                  <a:pt x="41224" y="671829"/>
                </a:lnTo>
                <a:lnTo>
                  <a:pt x="34975" y="656589"/>
                </a:lnTo>
                <a:lnTo>
                  <a:pt x="31991" y="648970"/>
                </a:lnTo>
                <a:lnTo>
                  <a:pt x="29260" y="642620"/>
                </a:lnTo>
                <a:lnTo>
                  <a:pt x="17018" y="604520"/>
                </a:lnTo>
                <a:lnTo>
                  <a:pt x="8039" y="566420"/>
                </a:lnTo>
                <a:lnTo>
                  <a:pt x="1638" y="519429"/>
                </a:lnTo>
                <a:lnTo>
                  <a:pt x="0" y="487679"/>
                </a:lnTo>
                <a:lnTo>
                  <a:pt x="0" y="472439"/>
                </a:lnTo>
                <a:lnTo>
                  <a:pt x="3225" y="425450"/>
                </a:lnTo>
                <a:lnTo>
                  <a:pt x="11214" y="378460"/>
                </a:lnTo>
                <a:lnTo>
                  <a:pt x="21526" y="340360"/>
                </a:lnTo>
                <a:lnTo>
                  <a:pt x="34975" y="303529"/>
                </a:lnTo>
                <a:lnTo>
                  <a:pt x="44551" y="281939"/>
                </a:lnTo>
                <a:lnTo>
                  <a:pt x="48018" y="274320"/>
                </a:lnTo>
                <a:lnTo>
                  <a:pt x="51536" y="267970"/>
                </a:lnTo>
                <a:lnTo>
                  <a:pt x="55206" y="260350"/>
                </a:lnTo>
                <a:lnTo>
                  <a:pt x="59080" y="254000"/>
                </a:lnTo>
                <a:lnTo>
                  <a:pt x="62903" y="246379"/>
                </a:lnTo>
                <a:lnTo>
                  <a:pt x="66967" y="240029"/>
                </a:lnTo>
                <a:lnTo>
                  <a:pt x="71183" y="232410"/>
                </a:lnTo>
                <a:lnTo>
                  <a:pt x="93560" y="200660"/>
                </a:lnTo>
                <a:lnTo>
                  <a:pt x="113550" y="175260"/>
                </a:lnTo>
                <a:lnTo>
                  <a:pt x="118706" y="168910"/>
                </a:lnTo>
                <a:lnTo>
                  <a:pt x="124066" y="162560"/>
                </a:lnTo>
                <a:lnTo>
                  <a:pt x="129578" y="157479"/>
                </a:lnTo>
                <a:lnTo>
                  <a:pt x="135039" y="151129"/>
                </a:lnTo>
                <a:lnTo>
                  <a:pt x="140690" y="146050"/>
                </a:lnTo>
                <a:lnTo>
                  <a:pt x="146494" y="139700"/>
                </a:lnTo>
                <a:lnTo>
                  <a:pt x="152247" y="134620"/>
                </a:lnTo>
                <a:lnTo>
                  <a:pt x="158203" y="129539"/>
                </a:lnTo>
                <a:lnTo>
                  <a:pt x="164249" y="124460"/>
                </a:lnTo>
                <a:lnTo>
                  <a:pt x="170306" y="118110"/>
                </a:lnTo>
                <a:lnTo>
                  <a:pt x="176504" y="113029"/>
                </a:lnTo>
                <a:lnTo>
                  <a:pt x="189153" y="102870"/>
                </a:lnTo>
                <a:lnTo>
                  <a:pt x="195605" y="99060"/>
                </a:lnTo>
                <a:lnTo>
                  <a:pt x="208749" y="88900"/>
                </a:lnTo>
                <a:lnTo>
                  <a:pt x="215455" y="85089"/>
                </a:lnTo>
                <a:lnTo>
                  <a:pt x="222250" y="80010"/>
                </a:lnTo>
                <a:lnTo>
                  <a:pt x="235991" y="72389"/>
                </a:lnTo>
                <a:lnTo>
                  <a:pt x="250024" y="63500"/>
                </a:lnTo>
                <a:lnTo>
                  <a:pt x="257124" y="59689"/>
                </a:lnTo>
                <a:lnTo>
                  <a:pt x="278904" y="48260"/>
                </a:lnTo>
                <a:lnTo>
                  <a:pt x="286296" y="45720"/>
                </a:lnTo>
                <a:lnTo>
                  <a:pt x="293687" y="41910"/>
                </a:lnTo>
                <a:lnTo>
                  <a:pt x="301180" y="39370"/>
                </a:lnTo>
                <a:lnTo>
                  <a:pt x="316306" y="33020"/>
                </a:lnTo>
                <a:lnTo>
                  <a:pt x="370624" y="15239"/>
                </a:lnTo>
                <a:lnTo>
                  <a:pt x="378561" y="13970"/>
                </a:lnTo>
                <a:lnTo>
                  <a:pt x="386499" y="11429"/>
                </a:lnTo>
                <a:lnTo>
                  <a:pt x="451091" y="1270"/>
                </a:lnTo>
                <a:lnTo>
                  <a:pt x="549122" y="1270"/>
                </a:lnTo>
                <a:lnTo>
                  <a:pt x="613663" y="11429"/>
                </a:lnTo>
                <a:lnTo>
                  <a:pt x="621601" y="13970"/>
                </a:lnTo>
                <a:lnTo>
                  <a:pt x="629538" y="15239"/>
                </a:lnTo>
                <a:lnTo>
                  <a:pt x="691451" y="35560"/>
                </a:lnTo>
                <a:lnTo>
                  <a:pt x="699046" y="39370"/>
                </a:lnTo>
                <a:lnTo>
                  <a:pt x="706488" y="41910"/>
                </a:lnTo>
                <a:lnTo>
                  <a:pt x="721321" y="48260"/>
                </a:lnTo>
                <a:lnTo>
                  <a:pt x="743051" y="59689"/>
                </a:lnTo>
                <a:lnTo>
                  <a:pt x="750138" y="63500"/>
                </a:lnTo>
                <a:lnTo>
                  <a:pt x="764184" y="72389"/>
                </a:lnTo>
                <a:lnTo>
                  <a:pt x="771118" y="76200"/>
                </a:lnTo>
                <a:lnTo>
                  <a:pt x="784720" y="85089"/>
                </a:lnTo>
                <a:lnTo>
                  <a:pt x="791413" y="88900"/>
                </a:lnTo>
                <a:lnTo>
                  <a:pt x="804557" y="99060"/>
                </a:lnTo>
                <a:lnTo>
                  <a:pt x="811009" y="102870"/>
                </a:lnTo>
                <a:lnTo>
                  <a:pt x="823658" y="113029"/>
                </a:lnTo>
                <a:lnTo>
                  <a:pt x="829856" y="118110"/>
                </a:lnTo>
                <a:lnTo>
                  <a:pt x="835913" y="124460"/>
                </a:lnTo>
                <a:lnTo>
                  <a:pt x="841971" y="129539"/>
                </a:lnTo>
                <a:lnTo>
                  <a:pt x="847915" y="134620"/>
                </a:lnTo>
                <a:lnTo>
                  <a:pt x="853668" y="139700"/>
                </a:lnTo>
                <a:lnTo>
                  <a:pt x="859472" y="146050"/>
                </a:lnTo>
                <a:lnTo>
                  <a:pt x="865136" y="151129"/>
                </a:lnTo>
                <a:lnTo>
                  <a:pt x="891819" y="181610"/>
                </a:lnTo>
                <a:lnTo>
                  <a:pt x="920445" y="219710"/>
                </a:lnTo>
                <a:lnTo>
                  <a:pt x="933246" y="240029"/>
                </a:lnTo>
                <a:lnTo>
                  <a:pt x="937272" y="246379"/>
                </a:lnTo>
                <a:lnTo>
                  <a:pt x="941133" y="254000"/>
                </a:lnTo>
                <a:lnTo>
                  <a:pt x="944956" y="260350"/>
                </a:lnTo>
                <a:lnTo>
                  <a:pt x="948677" y="267970"/>
                </a:lnTo>
                <a:lnTo>
                  <a:pt x="952144" y="274320"/>
                </a:lnTo>
                <a:lnTo>
                  <a:pt x="955675" y="281939"/>
                </a:lnTo>
                <a:lnTo>
                  <a:pt x="958951" y="288289"/>
                </a:lnTo>
                <a:lnTo>
                  <a:pt x="962126" y="295910"/>
                </a:lnTo>
                <a:lnTo>
                  <a:pt x="965250" y="303529"/>
                </a:lnTo>
                <a:lnTo>
                  <a:pt x="968171" y="311150"/>
                </a:lnTo>
                <a:lnTo>
                  <a:pt x="970953" y="317500"/>
                </a:lnTo>
                <a:lnTo>
                  <a:pt x="983208" y="355600"/>
                </a:lnTo>
                <a:lnTo>
                  <a:pt x="992136" y="393700"/>
                </a:lnTo>
                <a:lnTo>
                  <a:pt x="997737" y="433070"/>
                </a:lnTo>
                <a:lnTo>
                  <a:pt x="998588" y="440689"/>
                </a:lnTo>
                <a:lnTo>
                  <a:pt x="999172" y="448310"/>
                </a:lnTo>
                <a:lnTo>
                  <a:pt x="999972" y="464820"/>
                </a:lnTo>
                <a:lnTo>
                  <a:pt x="1000175" y="472439"/>
                </a:lnTo>
                <a:lnTo>
                  <a:pt x="1000175" y="487679"/>
                </a:lnTo>
                <a:lnTo>
                  <a:pt x="999972" y="495300"/>
                </a:lnTo>
                <a:lnTo>
                  <a:pt x="999172" y="511810"/>
                </a:lnTo>
                <a:lnTo>
                  <a:pt x="998588" y="519429"/>
                </a:lnTo>
                <a:lnTo>
                  <a:pt x="997737" y="527050"/>
                </a:lnTo>
                <a:lnTo>
                  <a:pt x="996950" y="534670"/>
                </a:lnTo>
                <a:lnTo>
                  <a:pt x="988961" y="581660"/>
                </a:lnTo>
                <a:lnTo>
                  <a:pt x="976261" y="627379"/>
                </a:lnTo>
                <a:lnTo>
                  <a:pt x="968171" y="648970"/>
                </a:lnTo>
                <a:lnTo>
                  <a:pt x="965250" y="656589"/>
                </a:lnTo>
                <a:lnTo>
                  <a:pt x="962126" y="664210"/>
                </a:lnTo>
                <a:lnTo>
                  <a:pt x="958951" y="671829"/>
                </a:lnTo>
                <a:lnTo>
                  <a:pt x="955675" y="678180"/>
                </a:lnTo>
                <a:lnTo>
                  <a:pt x="952144" y="685800"/>
                </a:lnTo>
                <a:lnTo>
                  <a:pt x="948677" y="692150"/>
                </a:lnTo>
                <a:lnTo>
                  <a:pt x="944956" y="699769"/>
                </a:lnTo>
                <a:lnTo>
                  <a:pt x="941133" y="706119"/>
                </a:lnTo>
                <a:lnTo>
                  <a:pt x="937272" y="713739"/>
                </a:lnTo>
                <a:lnTo>
                  <a:pt x="933246" y="720089"/>
                </a:lnTo>
                <a:lnTo>
                  <a:pt x="924813" y="734060"/>
                </a:lnTo>
                <a:lnTo>
                  <a:pt x="896886" y="772160"/>
                </a:lnTo>
                <a:lnTo>
                  <a:pt x="870635" y="802639"/>
                </a:lnTo>
                <a:lnTo>
                  <a:pt x="865136" y="808989"/>
                </a:lnTo>
                <a:lnTo>
                  <a:pt x="859472" y="814069"/>
                </a:lnTo>
                <a:lnTo>
                  <a:pt x="853668" y="820419"/>
                </a:lnTo>
                <a:lnTo>
                  <a:pt x="847915" y="825500"/>
                </a:lnTo>
                <a:lnTo>
                  <a:pt x="841971" y="830580"/>
                </a:lnTo>
                <a:lnTo>
                  <a:pt x="829856" y="842010"/>
                </a:lnTo>
                <a:lnTo>
                  <a:pt x="823658" y="847089"/>
                </a:lnTo>
                <a:lnTo>
                  <a:pt x="811009" y="857250"/>
                </a:lnTo>
                <a:lnTo>
                  <a:pt x="804557" y="861060"/>
                </a:lnTo>
                <a:lnTo>
                  <a:pt x="791413" y="871219"/>
                </a:lnTo>
                <a:lnTo>
                  <a:pt x="784720" y="875030"/>
                </a:lnTo>
                <a:lnTo>
                  <a:pt x="771118" y="883919"/>
                </a:lnTo>
                <a:lnTo>
                  <a:pt x="764184" y="887730"/>
                </a:lnTo>
                <a:lnTo>
                  <a:pt x="721321" y="911860"/>
                </a:lnTo>
                <a:lnTo>
                  <a:pt x="699046" y="920750"/>
                </a:lnTo>
                <a:lnTo>
                  <a:pt x="691451" y="924560"/>
                </a:lnTo>
                <a:lnTo>
                  <a:pt x="629538" y="944880"/>
                </a:lnTo>
                <a:lnTo>
                  <a:pt x="621601" y="946150"/>
                </a:lnTo>
                <a:lnTo>
                  <a:pt x="613663" y="948689"/>
                </a:lnTo>
                <a:lnTo>
                  <a:pt x="549122" y="958850"/>
                </a:lnTo>
                <a:close/>
              </a:path>
              <a:path w="1000760" h="960120">
                <a:moveTo>
                  <a:pt x="532803" y="960119"/>
                </a:moveTo>
                <a:lnTo>
                  <a:pt x="467372" y="960119"/>
                </a:lnTo>
                <a:lnTo>
                  <a:pt x="459231" y="958850"/>
                </a:lnTo>
                <a:lnTo>
                  <a:pt x="540931" y="958850"/>
                </a:lnTo>
                <a:lnTo>
                  <a:pt x="532803" y="960119"/>
                </a:lnTo>
                <a:close/>
              </a:path>
            </a:pathLst>
          </a:custGeom>
          <a:solidFill>
            <a:srgbClr val="974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0952" y="3179634"/>
            <a:ext cx="855757" cy="653526"/>
          </a:xfrm>
          <a:custGeom>
            <a:avLst/>
            <a:gdLst/>
            <a:ahLst/>
            <a:cxnLst/>
            <a:rect l="l" t="t" r="r" b="b"/>
            <a:pathLst>
              <a:path w="1000760" h="960120">
                <a:moveTo>
                  <a:pt x="540931" y="1270"/>
                </a:moveTo>
                <a:lnTo>
                  <a:pt x="459231" y="1270"/>
                </a:lnTo>
                <a:lnTo>
                  <a:pt x="467372" y="0"/>
                </a:lnTo>
                <a:lnTo>
                  <a:pt x="532803" y="0"/>
                </a:lnTo>
                <a:lnTo>
                  <a:pt x="540931" y="1270"/>
                </a:lnTo>
                <a:close/>
              </a:path>
              <a:path w="1000760" h="960120">
                <a:moveTo>
                  <a:pt x="549122" y="958850"/>
                </a:moveTo>
                <a:lnTo>
                  <a:pt x="451091" y="958850"/>
                </a:lnTo>
                <a:lnTo>
                  <a:pt x="386499" y="948689"/>
                </a:lnTo>
                <a:lnTo>
                  <a:pt x="378561" y="946150"/>
                </a:lnTo>
                <a:lnTo>
                  <a:pt x="370624" y="944880"/>
                </a:lnTo>
                <a:lnTo>
                  <a:pt x="316306" y="927100"/>
                </a:lnTo>
                <a:lnTo>
                  <a:pt x="301180" y="920750"/>
                </a:lnTo>
                <a:lnTo>
                  <a:pt x="293687" y="918210"/>
                </a:lnTo>
                <a:lnTo>
                  <a:pt x="286296" y="914400"/>
                </a:lnTo>
                <a:lnTo>
                  <a:pt x="278904" y="911860"/>
                </a:lnTo>
                <a:lnTo>
                  <a:pt x="271564" y="908050"/>
                </a:lnTo>
                <a:lnTo>
                  <a:pt x="250024" y="896619"/>
                </a:lnTo>
                <a:lnTo>
                  <a:pt x="235991" y="887730"/>
                </a:lnTo>
                <a:lnTo>
                  <a:pt x="222250" y="880110"/>
                </a:lnTo>
                <a:lnTo>
                  <a:pt x="215455" y="875030"/>
                </a:lnTo>
                <a:lnTo>
                  <a:pt x="208749" y="871219"/>
                </a:lnTo>
                <a:lnTo>
                  <a:pt x="195605" y="861060"/>
                </a:lnTo>
                <a:lnTo>
                  <a:pt x="189153" y="857250"/>
                </a:lnTo>
                <a:lnTo>
                  <a:pt x="176504" y="847089"/>
                </a:lnTo>
                <a:lnTo>
                  <a:pt x="170306" y="842010"/>
                </a:lnTo>
                <a:lnTo>
                  <a:pt x="164249" y="835660"/>
                </a:lnTo>
                <a:lnTo>
                  <a:pt x="158203" y="830580"/>
                </a:lnTo>
                <a:lnTo>
                  <a:pt x="152247" y="825500"/>
                </a:lnTo>
                <a:lnTo>
                  <a:pt x="146494" y="820419"/>
                </a:lnTo>
                <a:lnTo>
                  <a:pt x="140690" y="814069"/>
                </a:lnTo>
                <a:lnTo>
                  <a:pt x="135039" y="808989"/>
                </a:lnTo>
                <a:lnTo>
                  <a:pt x="124066" y="797560"/>
                </a:lnTo>
                <a:lnTo>
                  <a:pt x="118706" y="791210"/>
                </a:lnTo>
                <a:lnTo>
                  <a:pt x="113550" y="784860"/>
                </a:lnTo>
                <a:lnTo>
                  <a:pt x="108343" y="778510"/>
                </a:lnTo>
                <a:lnTo>
                  <a:pt x="84277" y="746760"/>
                </a:lnTo>
                <a:lnTo>
                  <a:pt x="66967" y="720089"/>
                </a:lnTo>
                <a:lnTo>
                  <a:pt x="62903" y="713739"/>
                </a:lnTo>
                <a:lnTo>
                  <a:pt x="59080" y="706120"/>
                </a:lnTo>
                <a:lnTo>
                  <a:pt x="55206" y="699770"/>
                </a:lnTo>
                <a:lnTo>
                  <a:pt x="51536" y="692150"/>
                </a:lnTo>
                <a:lnTo>
                  <a:pt x="48018" y="685800"/>
                </a:lnTo>
                <a:lnTo>
                  <a:pt x="44551" y="678179"/>
                </a:lnTo>
                <a:lnTo>
                  <a:pt x="41224" y="671829"/>
                </a:lnTo>
                <a:lnTo>
                  <a:pt x="26492" y="635000"/>
                </a:lnTo>
                <a:lnTo>
                  <a:pt x="14973" y="596900"/>
                </a:lnTo>
                <a:lnTo>
                  <a:pt x="6642" y="558800"/>
                </a:lnTo>
                <a:lnTo>
                  <a:pt x="1638" y="519429"/>
                </a:lnTo>
                <a:lnTo>
                  <a:pt x="0" y="487679"/>
                </a:lnTo>
                <a:lnTo>
                  <a:pt x="0" y="472439"/>
                </a:lnTo>
                <a:lnTo>
                  <a:pt x="3225" y="425450"/>
                </a:lnTo>
                <a:lnTo>
                  <a:pt x="11214" y="378460"/>
                </a:lnTo>
                <a:lnTo>
                  <a:pt x="21526" y="340360"/>
                </a:lnTo>
                <a:lnTo>
                  <a:pt x="34975" y="303529"/>
                </a:lnTo>
                <a:lnTo>
                  <a:pt x="44551" y="281939"/>
                </a:lnTo>
                <a:lnTo>
                  <a:pt x="48018" y="274320"/>
                </a:lnTo>
                <a:lnTo>
                  <a:pt x="51536" y="267970"/>
                </a:lnTo>
                <a:lnTo>
                  <a:pt x="55206" y="260350"/>
                </a:lnTo>
                <a:lnTo>
                  <a:pt x="59080" y="254000"/>
                </a:lnTo>
                <a:lnTo>
                  <a:pt x="62903" y="246379"/>
                </a:lnTo>
                <a:lnTo>
                  <a:pt x="66967" y="240029"/>
                </a:lnTo>
                <a:lnTo>
                  <a:pt x="71183" y="232410"/>
                </a:lnTo>
                <a:lnTo>
                  <a:pt x="93560" y="200660"/>
                </a:lnTo>
                <a:lnTo>
                  <a:pt x="113550" y="175260"/>
                </a:lnTo>
                <a:lnTo>
                  <a:pt x="118706" y="168910"/>
                </a:lnTo>
                <a:lnTo>
                  <a:pt x="124066" y="162560"/>
                </a:lnTo>
                <a:lnTo>
                  <a:pt x="135039" y="151129"/>
                </a:lnTo>
                <a:lnTo>
                  <a:pt x="140690" y="146050"/>
                </a:lnTo>
                <a:lnTo>
                  <a:pt x="146494" y="139700"/>
                </a:lnTo>
                <a:lnTo>
                  <a:pt x="152247" y="134620"/>
                </a:lnTo>
                <a:lnTo>
                  <a:pt x="158203" y="129539"/>
                </a:lnTo>
                <a:lnTo>
                  <a:pt x="164249" y="124460"/>
                </a:lnTo>
                <a:lnTo>
                  <a:pt x="170306" y="118110"/>
                </a:lnTo>
                <a:lnTo>
                  <a:pt x="176504" y="113029"/>
                </a:lnTo>
                <a:lnTo>
                  <a:pt x="189153" y="102870"/>
                </a:lnTo>
                <a:lnTo>
                  <a:pt x="195605" y="99060"/>
                </a:lnTo>
                <a:lnTo>
                  <a:pt x="208749" y="88900"/>
                </a:lnTo>
                <a:lnTo>
                  <a:pt x="215455" y="85089"/>
                </a:lnTo>
                <a:lnTo>
                  <a:pt x="222250" y="80010"/>
                </a:lnTo>
                <a:lnTo>
                  <a:pt x="235991" y="72389"/>
                </a:lnTo>
                <a:lnTo>
                  <a:pt x="250024" y="63500"/>
                </a:lnTo>
                <a:lnTo>
                  <a:pt x="257124" y="59689"/>
                </a:lnTo>
                <a:lnTo>
                  <a:pt x="278904" y="48260"/>
                </a:lnTo>
                <a:lnTo>
                  <a:pt x="286296" y="45720"/>
                </a:lnTo>
                <a:lnTo>
                  <a:pt x="293687" y="41910"/>
                </a:lnTo>
                <a:lnTo>
                  <a:pt x="301180" y="39370"/>
                </a:lnTo>
                <a:lnTo>
                  <a:pt x="316306" y="33020"/>
                </a:lnTo>
                <a:lnTo>
                  <a:pt x="370624" y="15239"/>
                </a:lnTo>
                <a:lnTo>
                  <a:pt x="378561" y="13970"/>
                </a:lnTo>
                <a:lnTo>
                  <a:pt x="386499" y="11429"/>
                </a:lnTo>
                <a:lnTo>
                  <a:pt x="451091" y="1270"/>
                </a:lnTo>
                <a:lnTo>
                  <a:pt x="549122" y="1270"/>
                </a:lnTo>
                <a:lnTo>
                  <a:pt x="613663" y="11429"/>
                </a:lnTo>
                <a:lnTo>
                  <a:pt x="621601" y="13970"/>
                </a:lnTo>
                <a:lnTo>
                  <a:pt x="629538" y="15239"/>
                </a:lnTo>
                <a:lnTo>
                  <a:pt x="691451" y="35560"/>
                </a:lnTo>
                <a:lnTo>
                  <a:pt x="699046" y="39370"/>
                </a:lnTo>
                <a:lnTo>
                  <a:pt x="706488" y="41910"/>
                </a:lnTo>
                <a:lnTo>
                  <a:pt x="721321" y="48260"/>
                </a:lnTo>
                <a:lnTo>
                  <a:pt x="743051" y="59689"/>
                </a:lnTo>
                <a:lnTo>
                  <a:pt x="750138" y="63500"/>
                </a:lnTo>
                <a:lnTo>
                  <a:pt x="764184" y="72389"/>
                </a:lnTo>
                <a:lnTo>
                  <a:pt x="771118" y="76200"/>
                </a:lnTo>
                <a:lnTo>
                  <a:pt x="784720" y="85089"/>
                </a:lnTo>
                <a:lnTo>
                  <a:pt x="791413" y="88900"/>
                </a:lnTo>
                <a:lnTo>
                  <a:pt x="804557" y="99060"/>
                </a:lnTo>
                <a:lnTo>
                  <a:pt x="811009" y="102870"/>
                </a:lnTo>
                <a:lnTo>
                  <a:pt x="823658" y="113029"/>
                </a:lnTo>
                <a:lnTo>
                  <a:pt x="829856" y="118110"/>
                </a:lnTo>
                <a:lnTo>
                  <a:pt x="835913" y="124460"/>
                </a:lnTo>
                <a:lnTo>
                  <a:pt x="841971" y="129539"/>
                </a:lnTo>
                <a:lnTo>
                  <a:pt x="847915" y="134620"/>
                </a:lnTo>
                <a:lnTo>
                  <a:pt x="853668" y="139700"/>
                </a:lnTo>
                <a:lnTo>
                  <a:pt x="859472" y="146050"/>
                </a:lnTo>
                <a:lnTo>
                  <a:pt x="865136" y="151129"/>
                </a:lnTo>
                <a:lnTo>
                  <a:pt x="870635" y="157479"/>
                </a:lnTo>
                <a:lnTo>
                  <a:pt x="876096" y="162560"/>
                </a:lnTo>
                <a:lnTo>
                  <a:pt x="881456" y="168910"/>
                </a:lnTo>
                <a:lnTo>
                  <a:pt x="906602" y="200660"/>
                </a:lnTo>
                <a:lnTo>
                  <a:pt x="933246" y="240029"/>
                </a:lnTo>
                <a:lnTo>
                  <a:pt x="937272" y="246379"/>
                </a:lnTo>
                <a:lnTo>
                  <a:pt x="941133" y="254000"/>
                </a:lnTo>
                <a:lnTo>
                  <a:pt x="944956" y="260350"/>
                </a:lnTo>
                <a:lnTo>
                  <a:pt x="948677" y="267970"/>
                </a:lnTo>
                <a:lnTo>
                  <a:pt x="952144" y="274320"/>
                </a:lnTo>
                <a:lnTo>
                  <a:pt x="955675" y="281939"/>
                </a:lnTo>
                <a:lnTo>
                  <a:pt x="958951" y="288289"/>
                </a:lnTo>
                <a:lnTo>
                  <a:pt x="962126" y="295910"/>
                </a:lnTo>
                <a:lnTo>
                  <a:pt x="965250" y="303529"/>
                </a:lnTo>
                <a:lnTo>
                  <a:pt x="968171" y="311150"/>
                </a:lnTo>
                <a:lnTo>
                  <a:pt x="970953" y="317500"/>
                </a:lnTo>
                <a:lnTo>
                  <a:pt x="983208" y="355600"/>
                </a:lnTo>
                <a:lnTo>
                  <a:pt x="992136" y="393700"/>
                </a:lnTo>
                <a:lnTo>
                  <a:pt x="997737" y="433070"/>
                </a:lnTo>
                <a:lnTo>
                  <a:pt x="998588" y="440689"/>
                </a:lnTo>
                <a:lnTo>
                  <a:pt x="999172" y="448310"/>
                </a:lnTo>
                <a:lnTo>
                  <a:pt x="999972" y="464820"/>
                </a:lnTo>
                <a:lnTo>
                  <a:pt x="1000175" y="472439"/>
                </a:lnTo>
                <a:lnTo>
                  <a:pt x="1000175" y="487679"/>
                </a:lnTo>
                <a:lnTo>
                  <a:pt x="999972" y="495300"/>
                </a:lnTo>
                <a:lnTo>
                  <a:pt x="999172" y="511810"/>
                </a:lnTo>
                <a:lnTo>
                  <a:pt x="998588" y="519429"/>
                </a:lnTo>
                <a:lnTo>
                  <a:pt x="997737" y="527050"/>
                </a:lnTo>
                <a:lnTo>
                  <a:pt x="996950" y="534670"/>
                </a:lnTo>
                <a:lnTo>
                  <a:pt x="988961" y="581660"/>
                </a:lnTo>
                <a:lnTo>
                  <a:pt x="976261" y="627379"/>
                </a:lnTo>
                <a:lnTo>
                  <a:pt x="968171" y="648970"/>
                </a:lnTo>
                <a:lnTo>
                  <a:pt x="965250" y="656589"/>
                </a:lnTo>
                <a:lnTo>
                  <a:pt x="958951" y="671829"/>
                </a:lnTo>
                <a:lnTo>
                  <a:pt x="955675" y="678179"/>
                </a:lnTo>
                <a:lnTo>
                  <a:pt x="952144" y="685800"/>
                </a:lnTo>
                <a:lnTo>
                  <a:pt x="948677" y="692150"/>
                </a:lnTo>
                <a:lnTo>
                  <a:pt x="944956" y="699770"/>
                </a:lnTo>
                <a:lnTo>
                  <a:pt x="941133" y="706120"/>
                </a:lnTo>
                <a:lnTo>
                  <a:pt x="937272" y="713739"/>
                </a:lnTo>
                <a:lnTo>
                  <a:pt x="933246" y="720089"/>
                </a:lnTo>
                <a:lnTo>
                  <a:pt x="924813" y="734060"/>
                </a:lnTo>
                <a:lnTo>
                  <a:pt x="896886" y="772160"/>
                </a:lnTo>
                <a:lnTo>
                  <a:pt x="870635" y="802639"/>
                </a:lnTo>
                <a:lnTo>
                  <a:pt x="865136" y="808989"/>
                </a:lnTo>
                <a:lnTo>
                  <a:pt x="859472" y="814069"/>
                </a:lnTo>
                <a:lnTo>
                  <a:pt x="853668" y="820419"/>
                </a:lnTo>
                <a:lnTo>
                  <a:pt x="847915" y="825500"/>
                </a:lnTo>
                <a:lnTo>
                  <a:pt x="841971" y="830580"/>
                </a:lnTo>
                <a:lnTo>
                  <a:pt x="835913" y="835660"/>
                </a:lnTo>
                <a:lnTo>
                  <a:pt x="829856" y="842010"/>
                </a:lnTo>
                <a:lnTo>
                  <a:pt x="823658" y="847089"/>
                </a:lnTo>
                <a:lnTo>
                  <a:pt x="811009" y="857250"/>
                </a:lnTo>
                <a:lnTo>
                  <a:pt x="804557" y="861060"/>
                </a:lnTo>
                <a:lnTo>
                  <a:pt x="791413" y="871219"/>
                </a:lnTo>
                <a:lnTo>
                  <a:pt x="784720" y="875030"/>
                </a:lnTo>
                <a:lnTo>
                  <a:pt x="771118" y="883919"/>
                </a:lnTo>
                <a:lnTo>
                  <a:pt x="764184" y="887730"/>
                </a:lnTo>
                <a:lnTo>
                  <a:pt x="750138" y="896619"/>
                </a:lnTo>
                <a:lnTo>
                  <a:pt x="743051" y="900430"/>
                </a:lnTo>
                <a:lnTo>
                  <a:pt x="721321" y="911860"/>
                </a:lnTo>
                <a:lnTo>
                  <a:pt x="713879" y="914400"/>
                </a:lnTo>
                <a:lnTo>
                  <a:pt x="706488" y="918210"/>
                </a:lnTo>
                <a:lnTo>
                  <a:pt x="699046" y="920750"/>
                </a:lnTo>
                <a:lnTo>
                  <a:pt x="691451" y="924560"/>
                </a:lnTo>
                <a:lnTo>
                  <a:pt x="629538" y="944880"/>
                </a:lnTo>
                <a:lnTo>
                  <a:pt x="621601" y="946150"/>
                </a:lnTo>
                <a:lnTo>
                  <a:pt x="613663" y="948689"/>
                </a:lnTo>
                <a:lnTo>
                  <a:pt x="549122" y="958850"/>
                </a:lnTo>
                <a:close/>
              </a:path>
              <a:path w="1000760" h="960120">
                <a:moveTo>
                  <a:pt x="532803" y="960119"/>
                </a:moveTo>
                <a:lnTo>
                  <a:pt x="467372" y="960119"/>
                </a:lnTo>
                <a:lnTo>
                  <a:pt x="459231" y="958850"/>
                </a:lnTo>
                <a:lnTo>
                  <a:pt x="540931" y="958850"/>
                </a:lnTo>
                <a:lnTo>
                  <a:pt x="532803" y="960119"/>
                </a:lnTo>
                <a:close/>
              </a:path>
            </a:pathLst>
          </a:custGeom>
          <a:solidFill>
            <a:srgbClr val="974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0952" y="2412803"/>
            <a:ext cx="855757" cy="653526"/>
          </a:xfrm>
          <a:custGeom>
            <a:avLst/>
            <a:gdLst/>
            <a:ahLst/>
            <a:cxnLst/>
            <a:rect l="l" t="t" r="r" b="b"/>
            <a:pathLst>
              <a:path w="1000760" h="960120">
                <a:moveTo>
                  <a:pt x="540931" y="1270"/>
                </a:moveTo>
                <a:lnTo>
                  <a:pt x="459231" y="1270"/>
                </a:lnTo>
                <a:lnTo>
                  <a:pt x="467372" y="0"/>
                </a:lnTo>
                <a:lnTo>
                  <a:pt x="532803" y="0"/>
                </a:lnTo>
                <a:lnTo>
                  <a:pt x="540931" y="1270"/>
                </a:lnTo>
                <a:close/>
              </a:path>
              <a:path w="1000760" h="960120">
                <a:moveTo>
                  <a:pt x="549122" y="958850"/>
                </a:moveTo>
                <a:lnTo>
                  <a:pt x="451091" y="958850"/>
                </a:lnTo>
                <a:lnTo>
                  <a:pt x="386499" y="948689"/>
                </a:lnTo>
                <a:lnTo>
                  <a:pt x="378561" y="946150"/>
                </a:lnTo>
                <a:lnTo>
                  <a:pt x="370624" y="944880"/>
                </a:lnTo>
                <a:lnTo>
                  <a:pt x="316306" y="927100"/>
                </a:lnTo>
                <a:lnTo>
                  <a:pt x="301180" y="920750"/>
                </a:lnTo>
                <a:lnTo>
                  <a:pt x="293687" y="918210"/>
                </a:lnTo>
                <a:lnTo>
                  <a:pt x="286296" y="914400"/>
                </a:lnTo>
                <a:lnTo>
                  <a:pt x="278904" y="911860"/>
                </a:lnTo>
                <a:lnTo>
                  <a:pt x="271564" y="908050"/>
                </a:lnTo>
                <a:lnTo>
                  <a:pt x="250024" y="896619"/>
                </a:lnTo>
                <a:lnTo>
                  <a:pt x="235991" y="887730"/>
                </a:lnTo>
                <a:lnTo>
                  <a:pt x="222250" y="880110"/>
                </a:lnTo>
                <a:lnTo>
                  <a:pt x="215455" y="875030"/>
                </a:lnTo>
                <a:lnTo>
                  <a:pt x="208749" y="871219"/>
                </a:lnTo>
                <a:lnTo>
                  <a:pt x="195605" y="861060"/>
                </a:lnTo>
                <a:lnTo>
                  <a:pt x="189153" y="857250"/>
                </a:lnTo>
                <a:lnTo>
                  <a:pt x="176504" y="847089"/>
                </a:lnTo>
                <a:lnTo>
                  <a:pt x="170306" y="842010"/>
                </a:lnTo>
                <a:lnTo>
                  <a:pt x="164249" y="835660"/>
                </a:lnTo>
                <a:lnTo>
                  <a:pt x="158203" y="830580"/>
                </a:lnTo>
                <a:lnTo>
                  <a:pt x="152247" y="825500"/>
                </a:lnTo>
                <a:lnTo>
                  <a:pt x="146494" y="820419"/>
                </a:lnTo>
                <a:lnTo>
                  <a:pt x="140690" y="814069"/>
                </a:lnTo>
                <a:lnTo>
                  <a:pt x="135039" y="808989"/>
                </a:lnTo>
                <a:lnTo>
                  <a:pt x="124066" y="797560"/>
                </a:lnTo>
                <a:lnTo>
                  <a:pt x="118706" y="791210"/>
                </a:lnTo>
                <a:lnTo>
                  <a:pt x="113550" y="784860"/>
                </a:lnTo>
                <a:lnTo>
                  <a:pt x="108343" y="778510"/>
                </a:lnTo>
                <a:lnTo>
                  <a:pt x="84277" y="746760"/>
                </a:lnTo>
                <a:lnTo>
                  <a:pt x="66967" y="720089"/>
                </a:lnTo>
                <a:lnTo>
                  <a:pt x="62903" y="713739"/>
                </a:lnTo>
                <a:lnTo>
                  <a:pt x="59080" y="706120"/>
                </a:lnTo>
                <a:lnTo>
                  <a:pt x="55206" y="699770"/>
                </a:lnTo>
                <a:lnTo>
                  <a:pt x="51536" y="692150"/>
                </a:lnTo>
                <a:lnTo>
                  <a:pt x="48018" y="685800"/>
                </a:lnTo>
                <a:lnTo>
                  <a:pt x="44551" y="678179"/>
                </a:lnTo>
                <a:lnTo>
                  <a:pt x="41224" y="671829"/>
                </a:lnTo>
                <a:lnTo>
                  <a:pt x="26492" y="635000"/>
                </a:lnTo>
                <a:lnTo>
                  <a:pt x="14973" y="596900"/>
                </a:lnTo>
                <a:lnTo>
                  <a:pt x="6642" y="558800"/>
                </a:lnTo>
                <a:lnTo>
                  <a:pt x="1638" y="519429"/>
                </a:lnTo>
                <a:lnTo>
                  <a:pt x="0" y="487679"/>
                </a:lnTo>
                <a:lnTo>
                  <a:pt x="0" y="472439"/>
                </a:lnTo>
                <a:lnTo>
                  <a:pt x="3225" y="425450"/>
                </a:lnTo>
                <a:lnTo>
                  <a:pt x="11214" y="378460"/>
                </a:lnTo>
                <a:lnTo>
                  <a:pt x="21526" y="340360"/>
                </a:lnTo>
                <a:lnTo>
                  <a:pt x="34975" y="303529"/>
                </a:lnTo>
                <a:lnTo>
                  <a:pt x="44551" y="281939"/>
                </a:lnTo>
                <a:lnTo>
                  <a:pt x="48018" y="274320"/>
                </a:lnTo>
                <a:lnTo>
                  <a:pt x="51536" y="267970"/>
                </a:lnTo>
                <a:lnTo>
                  <a:pt x="55206" y="260350"/>
                </a:lnTo>
                <a:lnTo>
                  <a:pt x="59080" y="254000"/>
                </a:lnTo>
                <a:lnTo>
                  <a:pt x="62903" y="246379"/>
                </a:lnTo>
                <a:lnTo>
                  <a:pt x="66967" y="240029"/>
                </a:lnTo>
                <a:lnTo>
                  <a:pt x="71183" y="232410"/>
                </a:lnTo>
                <a:lnTo>
                  <a:pt x="93560" y="200660"/>
                </a:lnTo>
                <a:lnTo>
                  <a:pt x="113550" y="175260"/>
                </a:lnTo>
                <a:lnTo>
                  <a:pt x="118706" y="168910"/>
                </a:lnTo>
                <a:lnTo>
                  <a:pt x="124066" y="162560"/>
                </a:lnTo>
                <a:lnTo>
                  <a:pt x="135039" y="151129"/>
                </a:lnTo>
                <a:lnTo>
                  <a:pt x="140690" y="146050"/>
                </a:lnTo>
                <a:lnTo>
                  <a:pt x="146494" y="139700"/>
                </a:lnTo>
                <a:lnTo>
                  <a:pt x="152247" y="134620"/>
                </a:lnTo>
                <a:lnTo>
                  <a:pt x="158203" y="129539"/>
                </a:lnTo>
                <a:lnTo>
                  <a:pt x="164249" y="124460"/>
                </a:lnTo>
                <a:lnTo>
                  <a:pt x="170306" y="118110"/>
                </a:lnTo>
                <a:lnTo>
                  <a:pt x="176504" y="113029"/>
                </a:lnTo>
                <a:lnTo>
                  <a:pt x="189153" y="102870"/>
                </a:lnTo>
                <a:lnTo>
                  <a:pt x="195605" y="99060"/>
                </a:lnTo>
                <a:lnTo>
                  <a:pt x="208749" y="88900"/>
                </a:lnTo>
                <a:lnTo>
                  <a:pt x="215455" y="85089"/>
                </a:lnTo>
                <a:lnTo>
                  <a:pt x="222250" y="80010"/>
                </a:lnTo>
                <a:lnTo>
                  <a:pt x="235991" y="72389"/>
                </a:lnTo>
                <a:lnTo>
                  <a:pt x="250024" y="63500"/>
                </a:lnTo>
                <a:lnTo>
                  <a:pt x="257124" y="59689"/>
                </a:lnTo>
                <a:lnTo>
                  <a:pt x="278904" y="48260"/>
                </a:lnTo>
                <a:lnTo>
                  <a:pt x="286296" y="45720"/>
                </a:lnTo>
                <a:lnTo>
                  <a:pt x="293687" y="41910"/>
                </a:lnTo>
                <a:lnTo>
                  <a:pt x="301180" y="39370"/>
                </a:lnTo>
                <a:lnTo>
                  <a:pt x="316306" y="33020"/>
                </a:lnTo>
                <a:lnTo>
                  <a:pt x="370624" y="15239"/>
                </a:lnTo>
                <a:lnTo>
                  <a:pt x="378561" y="13970"/>
                </a:lnTo>
                <a:lnTo>
                  <a:pt x="386499" y="11429"/>
                </a:lnTo>
                <a:lnTo>
                  <a:pt x="451091" y="1270"/>
                </a:lnTo>
                <a:lnTo>
                  <a:pt x="549122" y="1270"/>
                </a:lnTo>
                <a:lnTo>
                  <a:pt x="613663" y="11429"/>
                </a:lnTo>
                <a:lnTo>
                  <a:pt x="621601" y="13970"/>
                </a:lnTo>
                <a:lnTo>
                  <a:pt x="629538" y="15239"/>
                </a:lnTo>
                <a:lnTo>
                  <a:pt x="691451" y="35560"/>
                </a:lnTo>
                <a:lnTo>
                  <a:pt x="699046" y="39370"/>
                </a:lnTo>
                <a:lnTo>
                  <a:pt x="706488" y="41910"/>
                </a:lnTo>
                <a:lnTo>
                  <a:pt x="721321" y="48260"/>
                </a:lnTo>
                <a:lnTo>
                  <a:pt x="743051" y="59689"/>
                </a:lnTo>
                <a:lnTo>
                  <a:pt x="750138" y="63500"/>
                </a:lnTo>
                <a:lnTo>
                  <a:pt x="764184" y="72389"/>
                </a:lnTo>
                <a:lnTo>
                  <a:pt x="771118" y="76200"/>
                </a:lnTo>
                <a:lnTo>
                  <a:pt x="784720" y="85089"/>
                </a:lnTo>
                <a:lnTo>
                  <a:pt x="791413" y="88900"/>
                </a:lnTo>
                <a:lnTo>
                  <a:pt x="804557" y="99060"/>
                </a:lnTo>
                <a:lnTo>
                  <a:pt x="811009" y="102870"/>
                </a:lnTo>
                <a:lnTo>
                  <a:pt x="823658" y="113029"/>
                </a:lnTo>
                <a:lnTo>
                  <a:pt x="829856" y="118110"/>
                </a:lnTo>
                <a:lnTo>
                  <a:pt x="835913" y="124460"/>
                </a:lnTo>
                <a:lnTo>
                  <a:pt x="841971" y="129539"/>
                </a:lnTo>
                <a:lnTo>
                  <a:pt x="847915" y="134620"/>
                </a:lnTo>
                <a:lnTo>
                  <a:pt x="853668" y="139700"/>
                </a:lnTo>
                <a:lnTo>
                  <a:pt x="859472" y="146050"/>
                </a:lnTo>
                <a:lnTo>
                  <a:pt x="865136" y="151129"/>
                </a:lnTo>
                <a:lnTo>
                  <a:pt x="870635" y="157479"/>
                </a:lnTo>
                <a:lnTo>
                  <a:pt x="876096" y="162560"/>
                </a:lnTo>
                <a:lnTo>
                  <a:pt x="881456" y="168910"/>
                </a:lnTo>
                <a:lnTo>
                  <a:pt x="906602" y="200660"/>
                </a:lnTo>
                <a:lnTo>
                  <a:pt x="933246" y="240029"/>
                </a:lnTo>
                <a:lnTo>
                  <a:pt x="937272" y="246379"/>
                </a:lnTo>
                <a:lnTo>
                  <a:pt x="941133" y="254000"/>
                </a:lnTo>
                <a:lnTo>
                  <a:pt x="944956" y="260350"/>
                </a:lnTo>
                <a:lnTo>
                  <a:pt x="948677" y="267970"/>
                </a:lnTo>
                <a:lnTo>
                  <a:pt x="952144" y="274320"/>
                </a:lnTo>
                <a:lnTo>
                  <a:pt x="955675" y="281939"/>
                </a:lnTo>
                <a:lnTo>
                  <a:pt x="958951" y="288289"/>
                </a:lnTo>
                <a:lnTo>
                  <a:pt x="962126" y="295910"/>
                </a:lnTo>
                <a:lnTo>
                  <a:pt x="965250" y="303529"/>
                </a:lnTo>
                <a:lnTo>
                  <a:pt x="968171" y="311150"/>
                </a:lnTo>
                <a:lnTo>
                  <a:pt x="970953" y="317500"/>
                </a:lnTo>
                <a:lnTo>
                  <a:pt x="983208" y="355600"/>
                </a:lnTo>
                <a:lnTo>
                  <a:pt x="992136" y="393700"/>
                </a:lnTo>
                <a:lnTo>
                  <a:pt x="997737" y="433070"/>
                </a:lnTo>
                <a:lnTo>
                  <a:pt x="998588" y="440689"/>
                </a:lnTo>
                <a:lnTo>
                  <a:pt x="999172" y="448310"/>
                </a:lnTo>
                <a:lnTo>
                  <a:pt x="999972" y="464820"/>
                </a:lnTo>
                <a:lnTo>
                  <a:pt x="1000175" y="472439"/>
                </a:lnTo>
                <a:lnTo>
                  <a:pt x="1000175" y="487679"/>
                </a:lnTo>
                <a:lnTo>
                  <a:pt x="999972" y="495300"/>
                </a:lnTo>
                <a:lnTo>
                  <a:pt x="999172" y="511810"/>
                </a:lnTo>
                <a:lnTo>
                  <a:pt x="998588" y="519429"/>
                </a:lnTo>
                <a:lnTo>
                  <a:pt x="997737" y="527050"/>
                </a:lnTo>
                <a:lnTo>
                  <a:pt x="996950" y="534670"/>
                </a:lnTo>
                <a:lnTo>
                  <a:pt x="988961" y="581660"/>
                </a:lnTo>
                <a:lnTo>
                  <a:pt x="976261" y="627379"/>
                </a:lnTo>
                <a:lnTo>
                  <a:pt x="968171" y="648970"/>
                </a:lnTo>
                <a:lnTo>
                  <a:pt x="965250" y="656589"/>
                </a:lnTo>
                <a:lnTo>
                  <a:pt x="962126" y="664210"/>
                </a:lnTo>
                <a:lnTo>
                  <a:pt x="958951" y="671829"/>
                </a:lnTo>
                <a:lnTo>
                  <a:pt x="955675" y="678179"/>
                </a:lnTo>
                <a:lnTo>
                  <a:pt x="952144" y="685800"/>
                </a:lnTo>
                <a:lnTo>
                  <a:pt x="948677" y="692150"/>
                </a:lnTo>
                <a:lnTo>
                  <a:pt x="944956" y="699770"/>
                </a:lnTo>
                <a:lnTo>
                  <a:pt x="941133" y="706120"/>
                </a:lnTo>
                <a:lnTo>
                  <a:pt x="937272" y="713739"/>
                </a:lnTo>
                <a:lnTo>
                  <a:pt x="933246" y="720089"/>
                </a:lnTo>
                <a:lnTo>
                  <a:pt x="924813" y="734060"/>
                </a:lnTo>
                <a:lnTo>
                  <a:pt x="896886" y="772160"/>
                </a:lnTo>
                <a:lnTo>
                  <a:pt x="870635" y="802639"/>
                </a:lnTo>
                <a:lnTo>
                  <a:pt x="865136" y="808989"/>
                </a:lnTo>
                <a:lnTo>
                  <a:pt x="859472" y="814069"/>
                </a:lnTo>
                <a:lnTo>
                  <a:pt x="853668" y="820419"/>
                </a:lnTo>
                <a:lnTo>
                  <a:pt x="847915" y="825500"/>
                </a:lnTo>
                <a:lnTo>
                  <a:pt x="841971" y="830580"/>
                </a:lnTo>
                <a:lnTo>
                  <a:pt x="835913" y="835660"/>
                </a:lnTo>
                <a:lnTo>
                  <a:pt x="829856" y="842010"/>
                </a:lnTo>
                <a:lnTo>
                  <a:pt x="823658" y="847089"/>
                </a:lnTo>
                <a:lnTo>
                  <a:pt x="811009" y="857250"/>
                </a:lnTo>
                <a:lnTo>
                  <a:pt x="804557" y="861060"/>
                </a:lnTo>
                <a:lnTo>
                  <a:pt x="791413" y="871219"/>
                </a:lnTo>
                <a:lnTo>
                  <a:pt x="784720" y="875030"/>
                </a:lnTo>
                <a:lnTo>
                  <a:pt x="771118" y="883919"/>
                </a:lnTo>
                <a:lnTo>
                  <a:pt x="764184" y="887730"/>
                </a:lnTo>
                <a:lnTo>
                  <a:pt x="750138" y="896619"/>
                </a:lnTo>
                <a:lnTo>
                  <a:pt x="743051" y="900430"/>
                </a:lnTo>
                <a:lnTo>
                  <a:pt x="721321" y="911860"/>
                </a:lnTo>
                <a:lnTo>
                  <a:pt x="713879" y="914400"/>
                </a:lnTo>
                <a:lnTo>
                  <a:pt x="706488" y="918210"/>
                </a:lnTo>
                <a:lnTo>
                  <a:pt x="699046" y="920750"/>
                </a:lnTo>
                <a:lnTo>
                  <a:pt x="691451" y="924560"/>
                </a:lnTo>
                <a:lnTo>
                  <a:pt x="629538" y="944880"/>
                </a:lnTo>
                <a:lnTo>
                  <a:pt x="621601" y="946150"/>
                </a:lnTo>
                <a:lnTo>
                  <a:pt x="613663" y="948689"/>
                </a:lnTo>
                <a:lnTo>
                  <a:pt x="549122" y="958850"/>
                </a:lnTo>
                <a:close/>
              </a:path>
              <a:path w="1000760" h="960120">
                <a:moveTo>
                  <a:pt x="532803" y="960119"/>
                </a:moveTo>
                <a:lnTo>
                  <a:pt x="467372" y="960119"/>
                </a:lnTo>
                <a:lnTo>
                  <a:pt x="459231" y="958850"/>
                </a:lnTo>
                <a:lnTo>
                  <a:pt x="540931" y="958850"/>
                </a:lnTo>
                <a:lnTo>
                  <a:pt x="532803" y="960119"/>
                </a:lnTo>
                <a:close/>
              </a:path>
            </a:pathLst>
          </a:custGeom>
          <a:solidFill>
            <a:srgbClr val="974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0952" y="1616460"/>
            <a:ext cx="855757" cy="653526"/>
          </a:xfrm>
          <a:custGeom>
            <a:avLst/>
            <a:gdLst/>
            <a:ahLst/>
            <a:cxnLst/>
            <a:rect l="l" t="t" r="r" b="b"/>
            <a:pathLst>
              <a:path w="1000760" h="960120">
                <a:moveTo>
                  <a:pt x="540931" y="1270"/>
                </a:moveTo>
                <a:lnTo>
                  <a:pt x="459231" y="1270"/>
                </a:lnTo>
                <a:lnTo>
                  <a:pt x="467372" y="0"/>
                </a:lnTo>
                <a:lnTo>
                  <a:pt x="532803" y="0"/>
                </a:lnTo>
                <a:lnTo>
                  <a:pt x="540931" y="1270"/>
                </a:lnTo>
                <a:close/>
              </a:path>
              <a:path w="1000760" h="960120">
                <a:moveTo>
                  <a:pt x="549122" y="958850"/>
                </a:moveTo>
                <a:lnTo>
                  <a:pt x="451091" y="958850"/>
                </a:lnTo>
                <a:lnTo>
                  <a:pt x="386499" y="948690"/>
                </a:lnTo>
                <a:lnTo>
                  <a:pt x="378561" y="946150"/>
                </a:lnTo>
                <a:lnTo>
                  <a:pt x="370624" y="944880"/>
                </a:lnTo>
                <a:lnTo>
                  <a:pt x="316306" y="927100"/>
                </a:lnTo>
                <a:lnTo>
                  <a:pt x="301180" y="920750"/>
                </a:lnTo>
                <a:lnTo>
                  <a:pt x="293687" y="918210"/>
                </a:lnTo>
                <a:lnTo>
                  <a:pt x="286296" y="914400"/>
                </a:lnTo>
                <a:lnTo>
                  <a:pt x="278904" y="911860"/>
                </a:lnTo>
                <a:lnTo>
                  <a:pt x="271564" y="908050"/>
                </a:lnTo>
                <a:lnTo>
                  <a:pt x="250024" y="896620"/>
                </a:lnTo>
                <a:lnTo>
                  <a:pt x="235991" y="887730"/>
                </a:lnTo>
                <a:lnTo>
                  <a:pt x="229095" y="883920"/>
                </a:lnTo>
                <a:lnTo>
                  <a:pt x="215455" y="875030"/>
                </a:lnTo>
                <a:lnTo>
                  <a:pt x="208749" y="871220"/>
                </a:lnTo>
                <a:lnTo>
                  <a:pt x="195605" y="861060"/>
                </a:lnTo>
                <a:lnTo>
                  <a:pt x="189153" y="857250"/>
                </a:lnTo>
                <a:lnTo>
                  <a:pt x="176504" y="847090"/>
                </a:lnTo>
                <a:lnTo>
                  <a:pt x="170306" y="842010"/>
                </a:lnTo>
                <a:lnTo>
                  <a:pt x="164249" y="835660"/>
                </a:lnTo>
                <a:lnTo>
                  <a:pt x="158203" y="830580"/>
                </a:lnTo>
                <a:lnTo>
                  <a:pt x="152247" y="825500"/>
                </a:lnTo>
                <a:lnTo>
                  <a:pt x="146494" y="820420"/>
                </a:lnTo>
                <a:lnTo>
                  <a:pt x="140690" y="814070"/>
                </a:lnTo>
                <a:lnTo>
                  <a:pt x="135039" y="808990"/>
                </a:lnTo>
                <a:lnTo>
                  <a:pt x="124066" y="797560"/>
                </a:lnTo>
                <a:lnTo>
                  <a:pt x="118706" y="791210"/>
                </a:lnTo>
                <a:lnTo>
                  <a:pt x="113550" y="784860"/>
                </a:lnTo>
                <a:lnTo>
                  <a:pt x="108343" y="778510"/>
                </a:lnTo>
                <a:lnTo>
                  <a:pt x="84277" y="746760"/>
                </a:lnTo>
                <a:lnTo>
                  <a:pt x="66967" y="720090"/>
                </a:lnTo>
                <a:lnTo>
                  <a:pt x="62903" y="713740"/>
                </a:lnTo>
                <a:lnTo>
                  <a:pt x="59080" y="706120"/>
                </a:lnTo>
                <a:lnTo>
                  <a:pt x="55206" y="699770"/>
                </a:lnTo>
                <a:lnTo>
                  <a:pt x="51536" y="692150"/>
                </a:lnTo>
                <a:lnTo>
                  <a:pt x="44551" y="678180"/>
                </a:lnTo>
                <a:lnTo>
                  <a:pt x="41224" y="671830"/>
                </a:lnTo>
                <a:lnTo>
                  <a:pt x="34975" y="656590"/>
                </a:lnTo>
                <a:lnTo>
                  <a:pt x="21526" y="619760"/>
                </a:lnTo>
                <a:lnTo>
                  <a:pt x="11214" y="581660"/>
                </a:lnTo>
                <a:lnTo>
                  <a:pt x="3225" y="534670"/>
                </a:lnTo>
                <a:lnTo>
                  <a:pt x="190" y="495300"/>
                </a:lnTo>
                <a:lnTo>
                  <a:pt x="0" y="487680"/>
                </a:lnTo>
                <a:lnTo>
                  <a:pt x="0" y="472440"/>
                </a:lnTo>
                <a:lnTo>
                  <a:pt x="3225" y="425450"/>
                </a:lnTo>
                <a:lnTo>
                  <a:pt x="11214" y="378460"/>
                </a:lnTo>
                <a:lnTo>
                  <a:pt x="21526" y="340360"/>
                </a:lnTo>
                <a:lnTo>
                  <a:pt x="34975" y="303530"/>
                </a:lnTo>
                <a:lnTo>
                  <a:pt x="44551" y="281940"/>
                </a:lnTo>
                <a:lnTo>
                  <a:pt x="48018" y="274320"/>
                </a:lnTo>
                <a:lnTo>
                  <a:pt x="51536" y="267970"/>
                </a:lnTo>
                <a:lnTo>
                  <a:pt x="55206" y="260350"/>
                </a:lnTo>
                <a:lnTo>
                  <a:pt x="59080" y="254000"/>
                </a:lnTo>
                <a:lnTo>
                  <a:pt x="62903" y="246380"/>
                </a:lnTo>
                <a:lnTo>
                  <a:pt x="66967" y="240030"/>
                </a:lnTo>
                <a:lnTo>
                  <a:pt x="71183" y="232410"/>
                </a:lnTo>
                <a:lnTo>
                  <a:pt x="93560" y="200660"/>
                </a:lnTo>
                <a:lnTo>
                  <a:pt x="113550" y="175260"/>
                </a:lnTo>
                <a:lnTo>
                  <a:pt x="118706" y="168910"/>
                </a:lnTo>
                <a:lnTo>
                  <a:pt x="124066" y="162560"/>
                </a:lnTo>
                <a:lnTo>
                  <a:pt x="135039" y="151130"/>
                </a:lnTo>
                <a:lnTo>
                  <a:pt x="140690" y="146050"/>
                </a:lnTo>
                <a:lnTo>
                  <a:pt x="146494" y="139700"/>
                </a:lnTo>
                <a:lnTo>
                  <a:pt x="152247" y="134620"/>
                </a:lnTo>
                <a:lnTo>
                  <a:pt x="158203" y="129540"/>
                </a:lnTo>
                <a:lnTo>
                  <a:pt x="164249" y="124460"/>
                </a:lnTo>
                <a:lnTo>
                  <a:pt x="170306" y="118110"/>
                </a:lnTo>
                <a:lnTo>
                  <a:pt x="176504" y="113030"/>
                </a:lnTo>
                <a:lnTo>
                  <a:pt x="189153" y="102870"/>
                </a:lnTo>
                <a:lnTo>
                  <a:pt x="195605" y="99060"/>
                </a:lnTo>
                <a:lnTo>
                  <a:pt x="208749" y="88900"/>
                </a:lnTo>
                <a:lnTo>
                  <a:pt x="215455" y="85090"/>
                </a:lnTo>
                <a:lnTo>
                  <a:pt x="222250" y="80010"/>
                </a:lnTo>
                <a:lnTo>
                  <a:pt x="235991" y="72390"/>
                </a:lnTo>
                <a:lnTo>
                  <a:pt x="250024" y="63500"/>
                </a:lnTo>
                <a:lnTo>
                  <a:pt x="257124" y="59690"/>
                </a:lnTo>
                <a:lnTo>
                  <a:pt x="278904" y="48260"/>
                </a:lnTo>
                <a:lnTo>
                  <a:pt x="286296" y="45720"/>
                </a:lnTo>
                <a:lnTo>
                  <a:pt x="293687" y="41910"/>
                </a:lnTo>
                <a:lnTo>
                  <a:pt x="301180" y="39370"/>
                </a:lnTo>
                <a:lnTo>
                  <a:pt x="316306" y="33020"/>
                </a:lnTo>
                <a:lnTo>
                  <a:pt x="370624" y="15240"/>
                </a:lnTo>
                <a:lnTo>
                  <a:pt x="378561" y="13970"/>
                </a:lnTo>
                <a:lnTo>
                  <a:pt x="386499" y="11430"/>
                </a:lnTo>
                <a:lnTo>
                  <a:pt x="451091" y="1270"/>
                </a:lnTo>
                <a:lnTo>
                  <a:pt x="549122" y="1270"/>
                </a:lnTo>
                <a:lnTo>
                  <a:pt x="613663" y="11430"/>
                </a:lnTo>
                <a:lnTo>
                  <a:pt x="621601" y="13970"/>
                </a:lnTo>
                <a:lnTo>
                  <a:pt x="629538" y="15240"/>
                </a:lnTo>
                <a:lnTo>
                  <a:pt x="691451" y="35560"/>
                </a:lnTo>
                <a:lnTo>
                  <a:pt x="699046" y="39370"/>
                </a:lnTo>
                <a:lnTo>
                  <a:pt x="706488" y="41910"/>
                </a:lnTo>
                <a:lnTo>
                  <a:pt x="721321" y="48260"/>
                </a:lnTo>
                <a:lnTo>
                  <a:pt x="743051" y="59690"/>
                </a:lnTo>
                <a:lnTo>
                  <a:pt x="750138" y="63500"/>
                </a:lnTo>
                <a:lnTo>
                  <a:pt x="764184" y="72390"/>
                </a:lnTo>
                <a:lnTo>
                  <a:pt x="771118" y="76200"/>
                </a:lnTo>
                <a:lnTo>
                  <a:pt x="784720" y="85090"/>
                </a:lnTo>
                <a:lnTo>
                  <a:pt x="791413" y="88900"/>
                </a:lnTo>
                <a:lnTo>
                  <a:pt x="804557" y="99060"/>
                </a:lnTo>
                <a:lnTo>
                  <a:pt x="811009" y="102870"/>
                </a:lnTo>
                <a:lnTo>
                  <a:pt x="823658" y="113030"/>
                </a:lnTo>
                <a:lnTo>
                  <a:pt x="829856" y="118110"/>
                </a:lnTo>
                <a:lnTo>
                  <a:pt x="835913" y="124460"/>
                </a:lnTo>
                <a:lnTo>
                  <a:pt x="841971" y="129540"/>
                </a:lnTo>
                <a:lnTo>
                  <a:pt x="847915" y="134620"/>
                </a:lnTo>
                <a:lnTo>
                  <a:pt x="853668" y="139700"/>
                </a:lnTo>
                <a:lnTo>
                  <a:pt x="859472" y="146050"/>
                </a:lnTo>
                <a:lnTo>
                  <a:pt x="865136" y="151130"/>
                </a:lnTo>
                <a:lnTo>
                  <a:pt x="870635" y="157480"/>
                </a:lnTo>
                <a:lnTo>
                  <a:pt x="876096" y="162560"/>
                </a:lnTo>
                <a:lnTo>
                  <a:pt x="881456" y="168910"/>
                </a:lnTo>
                <a:lnTo>
                  <a:pt x="906602" y="200660"/>
                </a:lnTo>
                <a:lnTo>
                  <a:pt x="933246" y="240030"/>
                </a:lnTo>
                <a:lnTo>
                  <a:pt x="937272" y="246380"/>
                </a:lnTo>
                <a:lnTo>
                  <a:pt x="941133" y="254000"/>
                </a:lnTo>
                <a:lnTo>
                  <a:pt x="944956" y="260350"/>
                </a:lnTo>
                <a:lnTo>
                  <a:pt x="948677" y="267970"/>
                </a:lnTo>
                <a:lnTo>
                  <a:pt x="952144" y="274320"/>
                </a:lnTo>
                <a:lnTo>
                  <a:pt x="955675" y="281940"/>
                </a:lnTo>
                <a:lnTo>
                  <a:pt x="958951" y="288290"/>
                </a:lnTo>
                <a:lnTo>
                  <a:pt x="962126" y="295910"/>
                </a:lnTo>
                <a:lnTo>
                  <a:pt x="965250" y="303530"/>
                </a:lnTo>
                <a:lnTo>
                  <a:pt x="968171" y="311150"/>
                </a:lnTo>
                <a:lnTo>
                  <a:pt x="970953" y="317500"/>
                </a:lnTo>
                <a:lnTo>
                  <a:pt x="983208" y="355600"/>
                </a:lnTo>
                <a:lnTo>
                  <a:pt x="992136" y="393700"/>
                </a:lnTo>
                <a:lnTo>
                  <a:pt x="997737" y="433070"/>
                </a:lnTo>
                <a:lnTo>
                  <a:pt x="998588" y="440690"/>
                </a:lnTo>
                <a:lnTo>
                  <a:pt x="999172" y="448310"/>
                </a:lnTo>
                <a:lnTo>
                  <a:pt x="999972" y="464820"/>
                </a:lnTo>
                <a:lnTo>
                  <a:pt x="1000175" y="472440"/>
                </a:lnTo>
                <a:lnTo>
                  <a:pt x="1000175" y="487680"/>
                </a:lnTo>
                <a:lnTo>
                  <a:pt x="999972" y="495300"/>
                </a:lnTo>
                <a:lnTo>
                  <a:pt x="999172" y="511810"/>
                </a:lnTo>
                <a:lnTo>
                  <a:pt x="998588" y="519430"/>
                </a:lnTo>
                <a:lnTo>
                  <a:pt x="997737" y="527050"/>
                </a:lnTo>
                <a:lnTo>
                  <a:pt x="996950" y="534670"/>
                </a:lnTo>
                <a:lnTo>
                  <a:pt x="988961" y="581660"/>
                </a:lnTo>
                <a:lnTo>
                  <a:pt x="976261" y="627380"/>
                </a:lnTo>
                <a:lnTo>
                  <a:pt x="968171" y="648970"/>
                </a:lnTo>
                <a:lnTo>
                  <a:pt x="965250" y="656590"/>
                </a:lnTo>
                <a:lnTo>
                  <a:pt x="962126" y="664210"/>
                </a:lnTo>
                <a:lnTo>
                  <a:pt x="958951" y="671830"/>
                </a:lnTo>
                <a:lnTo>
                  <a:pt x="955675" y="678180"/>
                </a:lnTo>
                <a:lnTo>
                  <a:pt x="952144" y="685800"/>
                </a:lnTo>
                <a:lnTo>
                  <a:pt x="948677" y="692150"/>
                </a:lnTo>
                <a:lnTo>
                  <a:pt x="944956" y="699770"/>
                </a:lnTo>
                <a:lnTo>
                  <a:pt x="941133" y="706120"/>
                </a:lnTo>
                <a:lnTo>
                  <a:pt x="937272" y="713740"/>
                </a:lnTo>
                <a:lnTo>
                  <a:pt x="933246" y="720090"/>
                </a:lnTo>
                <a:lnTo>
                  <a:pt x="924813" y="734060"/>
                </a:lnTo>
                <a:lnTo>
                  <a:pt x="896886" y="772160"/>
                </a:lnTo>
                <a:lnTo>
                  <a:pt x="870635" y="802640"/>
                </a:lnTo>
                <a:lnTo>
                  <a:pt x="865136" y="808990"/>
                </a:lnTo>
                <a:lnTo>
                  <a:pt x="859472" y="814070"/>
                </a:lnTo>
                <a:lnTo>
                  <a:pt x="853668" y="820420"/>
                </a:lnTo>
                <a:lnTo>
                  <a:pt x="847915" y="825500"/>
                </a:lnTo>
                <a:lnTo>
                  <a:pt x="841971" y="830580"/>
                </a:lnTo>
                <a:lnTo>
                  <a:pt x="835913" y="835660"/>
                </a:lnTo>
                <a:lnTo>
                  <a:pt x="829856" y="842010"/>
                </a:lnTo>
                <a:lnTo>
                  <a:pt x="823658" y="847090"/>
                </a:lnTo>
                <a:lnTo>
                  <a:pt x="811009" y="857250"/>
                </a:lnTo>
                <a:lnTo>
                  <a:pt x="804557" y="861060"/>
                </a:lnTo>
                <a:lnTo>
                  <a:pt x="791413" y="871220"/>
                </a:lnTo>
                <a:lnTo>
                  <a:pt x="784720" y="875030"/>
                </a:lnTo>
                <a:lnTo>
                  <a:pt x="771118" y="883920"/>
                </a:lnTo>
                <a:lnTo>
                  <a:pt x="764184" y="887730"/>
                </a:lnTo>
                <a:lnTo>
                  <a:pt x="750138" y="896620"/>
                </a:lnTo>
                <a:lnTo>
                  <a:pt x="743051" y="900430"/>
                </a:lnTo>
                <a:lnTo>
                  <a:pt x="721321" y="911860"/>
                </a:lnTo>
                <a:lnTo>
                  <a:pt x="713879" y="914400"/>
                </a:lnTo>
                <a:lnTo>
                  <a:pt x="706488" y="918210"/>
                </a:lnTo>
                <a:lnTo>
                  <a:pt x="699046" y="920750"/>
                </a:lnTo>
                <a:lnTo>
                  <a:pt x="691451" y="924560"/>
                </a:lnTo>
                <a:lnTo>
                  <a:pt x="629538" y="944880"/>
                </a:lnTo>
                <a:lnTo>
                  <a:pt x="621601" y="946150"/>
                </a:lnTo>
                <a:lnTo>
                  <a:pt x="613663" y="948690"/>
                </a:lnTo>
                <a:lnTo>
                  <a:pt x="549122" y="958850"/>
                </a:lnTo>
                <a:close/>
              </a:path>
              <a:path w="1000760" h="960120">
                <a:moveTo>
                  <a:pt x="532803" y="960120"/>
                </a:moveTo>
                <a:lnTo>
                  <a:pt x="467372" y="960120"/>
                </a:lnTo>
                <a:lnTo>
                  <a:pt x="459231" y="958850"/>
                </a:lnTo>
                <a:lnTo>
                  <a:pt x="540931" y="958850"/>
                </a:lnTo>
                <a:lnTo>
                  <a:pt x="532803" y="960120"/>
                </a:lnTo>
                <a:close/>
              </a:path>
            </a:pathLst>
          </a:custGeom>
          <a:solidFill>
            <a:srgbClr val="974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32431" y="1083667"/>
            <a:ext cx="4105026" cy="3658909"/>
          </a:xfrm>
          <a:prstGeom prst="rect">
            <a:avLst/>
          </a:prstGeom>
        </p:spPr>
        <p:txBody>
          <a:bodyPr vert="horz" wrap="square" lIns="0" tIns="13421" rIns="0" bIns="0" rtlCol="0">
            <a:spAutoFit/>
          </a:bodyPr>
          <a:lstStyle/>
          <a:p>
            <a:pPr marL="9942">
              <a:spcBef>
                <a:spcPts val="106"/>
              </a:spcBef>
            </a:pPr>
            <a:r>
              <a:rPr sz="1800" spc="98" dirty="0">
                <a:solidFill>
                  <a:srgbClr val="323232"/>
                </a:solidFill>
                <a:latin typeface="Book Antiqua"/>
                <a:cs typeface="Book Antiqua"/>
              </a:rPr>
              <a:t>Мисс/мистер</a:t>
            </a:r>
            <a:r>
              <a:rPr sz="1800" spc="12" dirty="0">
                <a:solidFill>
                  <a:srgbClr val="323232"/>
                </a:solidFill>
                <a:latin typeface="Book Antiqua"/>
                <a:cs typeface="Book Antiqua"/>
              </a:rPr>
              <a:t> </a:t>
            </a:r>
            <a:r>
              <a:rPr sz="1800" spc="74" dirty="0">
                <a:solidFill>
                  <a:srgbClr val="323232"/>
                </a:solidFill>
                <a:latin typeface="Book Antiqua"/>
                <a:cs typeface="Book Antiqua"/>
              </a:rPr>
              <a:t>очаровательность</a:t>
            </a:r>
            <a:endParaRPr sz="1800">
              <a:latin typeface="Book Antiqua"/>
              <a:cs typeface="Book Antiqua"/>
            </a:endParaRPr>
          </a:p>
          <a:p>
            <a:pPr>
              <a:spcBef>
                <a:spcPts val="20"/>
              </a:spcBef>
            </a:pPr>
            <a:endParaRPr sz="3100">
              <a:latin typeface="Book Antiqua"/>
              <a:cs typeface="Book Antiqua"/>
            </a:endParaRPr>
          </a:p>
          <a:p>
            <a:pPr marL="9942"/>
            <a:r>
              <a:rPr sz="1800" spc="55" dirty="0">
                <a:solidFill>
                  <a:srgbClr val="323232"/>
                </a:solidFill>
                <a:latin typeface="Book Antiqua"/>
                <a:cs typeface="Book Antiqua"/>
              </a:rPr>
              <a:t>Агрессор</a:t>
            </a:r>
            <a:endParaRPr sz="1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3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000">
              <a:latin typeface="Book Antiqua"/>
              <a:cs typeface="Book Antiqua"/>
            </a:endParaRPr>
          </a:p>
          <a:p>
            <a:pPr marL="9942"/>
            <a:r>
              <a:rPr sz="1800" spc="55" dirty="0">
                <a:solidFill>
                  <a:srgbClr val="323232"/>
                </a:solidFill>
                <a:latin typeface="Book Antiqua"/>
                <a:cs typeface="Book Antiqua"/>
              </a:rPr>
              <a:t>Советчик</a:t>
            </a:r>
            <a:endParaRPr sz="1800">
              <a:latin typeface="Book Antiqua"/>
              <a:cs typeface="Book Antiqua"/>
            </a:endParaRPr>
          </a:p>
          <a:p>
            <a:pPr marL="9942" marR="2425244">
              <a:lnSpc>
                <a:spcPct val="276700"/>
              </a:lnSpc>
              <a:spcBef>
                <a:spcPts val="1127"/>
              </a:spcBef>
            </a:pPr>
            <a:r>
              <a:rPr sz="1800" spc="47" dirty="0">
                <a:solidFill>
                  <a:srgbClr val="323232"/>
                </a:solidFill>
                <a:latin typeface="Book Antiqua"/>
                <a:cs typeface="Book Antiqua"/>
              </a:rPr>
              <a:t>Жертва </a:t>
            </a:r>
            <a:r>
              <a:rPr sz="1800" spc="51" dirty="0">
                <a:solidFill>
                  <a:srgbClr val="323232"/>
                </a:solidFill>
                <a:latin typeface="Book Antiqua"/>
                <a:cs typeface="Book Antiqua"/>
              </a:rPr>
              <a:t> </a:t>
            </a:r>
            <a:r>
              <a:rPr sz="1800" spc="-137" dirty="0">
                <a:solidFill>
                  <a:srgbClr val="323232"/>
                </a:solidFill>
                <a:latin typeface="Book Antiqua"/>
                <a:cs typeface="Book Antiqua"/>
              </a:rPr>
              <a:t>Ш</a:t>
            </a:r>
            <a:r>
              <a:rPr sz="1800" spc="59" dirty="0">
                <a:solidFill>
                  <a:srgbClr val="323232"/>
                </a:solidFill>
                <a:latin typeface="Book Antiqua"/>
                <a:cs typeface="Book Antiqua"/>
              </a:rPr>
              <a:t>а</a:t>
            </a:r>
            <a:r>
              <a:rPr sz="1800" spc="20" dirty="0">
                <a:solidFill>
                  <a:srgbClr val="323232"/>
                </a:solidFill>
                <a:latin typeface="Book Antiqua"/>
                <a:cs typeface="Book Antiqua"/>
              </a:rPr>
              <a:t>н</a:t>
            </a:r>
            <a:r>
              <a:rPr sz="1800" spc="55" dirty="0">
                <a:solidFill>
                  <a:srgbClr val="323232"/>
                </a:solidFill>
                <a:latin typeface="Book Antiqua"/>
                <a:cs typeface="Book Antiqua"/>
              </a:rPr>
              <a:t>т</a:t>
            </a:r>
            <a:r>
              <a:rPr sz="1800" spc="59" dirty="0">
                <a:solidFill>
                  <a:srgbClr val="323232"/>
                </a:solidFill>
                <a:latin typeface="Book Antiqua"/>
                <a:cs typeface="Book Antiqua"/>
              </a:rPr>
              <a:t>а</a:t>
            </a:r>
            <a:r>
              <a:rPr sz="1800" spc="106" dirty="0">
                <a:solidFill>
                  <a:srgbClr val="323232"/>
                </a:solidFill>
                <a:latin typeface="Book Antiqua"/>
                <a:cs typeface="Book Antiqua"/>
              </a:rPr>
              <a:t>ж</a:t>
            </a:r>
            <a:r>
              <a:rPr sz="1800" spc="27" dirty="0">
                <a:solidFill>
                  <a:srgbClr val="323232"/>
                </a:solidFill>
                <a:latin typeface="Book Antiqua"/>
                <a:cs typeface="Book Antiqua"/>
              </a:rPr>
              <a:t>и</a:t>
            </a:r>
            <a:r>
              <a:rPr sz="1800" spc="188" dirty="0">
                <a:solidFill>
                  <a:srgbClr val="323232"/>
                </a:solidFill>
                <a:latin typeface="Book Antiqua"/>
                <a:cs typeface="Book Antiqua"/>
              </a:rPr>
              <a:t>с</a:t>
            </a:r>
            <a:r>
              <a:rPr sz="1800" spc="39" dirty="0">
                <a:solidFill>
                  <a:srgbClr val="323232"/>
                </a:solidFill>
                <a:latin typeface="Book Antiqua"/>
                <a:cs typeface="Book Antiqua"/>
              </a:rPr>
              <a:t>т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05438" y="524620"/>
            <a:ext cx="19548" cy="698046"/>
          </a:xfrm>
          <a:custGeom>
            <a:avLst/>
            <a:gdLst/>
            <a:ahLst/>
            <a:cxnLst/>
            <a:rect l="l" t="t" r="r" b="b"/>
            <a:pathLst>
              <a:path w="22859" h="1025525">
                <a:moveTo>
                  <a:pt x="22275" y="1025220"/>
                </a:moveTo>
                <a:lnTo>
                  <a:pt x="0" y="1025220"/>
                </a:lnTo>
                <a:lnTo>
                  <a:pt x="0" y="0"/>
                </a:lnTo>
                <a:lnTo>
                  <a:pt x="22275" y="0"/>
                </a:lnTo>
                <a:lnTo>
                  <a:pt x="22275" y="1025220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403</Words>
  <PresentationFormat>Экран (16:9)</PresentationFormat>
  <Paragraphs>137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Book Antiqua</vt:lpstr>
      <vt:lpstr>Palatino Linotype</vt:lpstr>
      <vt:lpstr>Century Gothic</vt:lpstr>
      <vt:lpstr>Arial Unicode MS</vt:lpstr>
      <vt:lpstr>Courier New</vt:lpstr>
      <vt:lpstr>Times New Roman</vt:lpstr>
      <vt:lpstr>Office Theme</vt:lpstr>
      <vt:lpstr>Манипуляции в  общении</vt:lpstr>
      <vt:lpstr>Слайд 2</vt:lpstr>
      <vt:lpstr>Манипуляция-скрытое  управление людьми</vt:lpstr>
      <vt:lpstr>Опросник " Темная дюжина"</vt:lpstr>
      <vt:lpstr>Подсчет баллов</vt:lpstr>
      <vt:lpstr>Суммируются баллы по шкалам:  нарциссизм: 9, 10, 11, 12 психопатия: 5, 6, 7, 8</vt:lpstr>
      <vt:lpstr>Слайд 7</vt:lpstr>
      <vt:lpstr>Виды влияния на людей</vt:lpstr>
      <vt:lpstr>ТИПЫ МАНИПУЛЯТОРОВ</vt:lpstr>
      <vt:lpstr>Способы манипулирования людьми</vt:lpstr>
      <vt:lpstr>Книги про манипулирование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Манипуляции в  общении</dc:title>
  <cp:lastModifiedBy>Пользователь</cp:lastModifiedBy>
  <cp:revision>3</cp:revision>
  <dcterms:created xsi:type="dcterms:W3CDTF">2021-02-07T11:06:52Z</dcterms:created>
  <dcterms:modified xsi:type="dcterms:W3CDTF">2021-02-18T15:40:15Z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2021-02-18T00:00:00Z</vt:filetime>
  </property>
  <property fmtid="{D5CDD505-2E9C-101B-9397-08002B2CF9AE}" pid="3" name="LastSaved">
    <vt:filetime>2021-02-18T00:00:00Z</vt:filetime>
  </property>
</Properties>
</file>